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4" r:id="rId8"/>
    <p:sldId id="267" r:id="rId9"/>
    <p:sldId id="268" r:id="rId10"/>
    <p:sldId id="262" r:id="rId11"/>
    <p:sldId id="263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E2F4-2560-CB4B-9D77-5EB5C3E94FB1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D22C-6E4B-4E4B-A116-06AAE598CC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63062"/>
            <a:ext cx="5686424" cy="3499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r="9600"/>
          <a:stretch>
            <a:fillRect/>
          </a:stretch>
        </p:blipFill>
        <p:spPr>
          <a:xfrm>
            <a:off x="-657224" y="457200"/>
            <a:ext cx="5140580" cy="3499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UU2Dvar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WRF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1024" y="3634154"/>
            <a:ext cx="5610224" cy="3452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l="11815"/>
          <a:stretch>
            <a:fillRect/>
          </a:stretch>
        </p:blipFill>
        <p:spPr>
          <a:xfrm>
            <a:off x="4648200" y="3657600"/>
            <a:ext cx="5000624" cy="3489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1" y="0"/>
            <a:ext cx="9470571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3429000"/>
            <a:ext cx="9677400" cy="3387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7334" y="1187678"/>
            <a:ext cx="198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WRF 3D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776273" y="4326152"/>
            <a:ext cx="231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579429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429" y="3379470"/>
            <a:ext cx="9503229" cy="3326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776273" y="4326152"/>
            <a:ext cx="231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77334" y="1187678"/>
            <a:ext cx="198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WRF 3D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others seen a similar afternoon cool bias over the intermountain west?</a:t>
            </a:r>
          </a:p>
          <a:p>
            <a:r>
              <a:rPr lang="en-US" dirty="0" smtClean="0"/>
              <a:t>Are there other </a:t>
            </a:r>
            <a:r>
              <a:rPr lang="en-US" dirty="0" err="1" smtClean="0"/>
              <a:t>namelist</a:t>
            </a:r>
            <a:r>
              <a:rPr lang="en-US" dirty="0" smtClean="0"/>
              <a:t> options I could try?</a:t>
            </a:r>
          </a:p>
          <a:p>
            <a:r>
              <a:rPr lang="en-US" dirty="0" smtClean="0"/>
              <a:t>Why would the single column model have a better temperature profile forecast?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0"/>
            <a:ext cx="5384800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5384800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t="4800"/>
          <a:stretch>
            <a:fillRect/>
          </a:stretch>
        </p:blipFill>
        <p:spPr>
          <a:xfrm>
            <a:off x="-609600" y="3539334"/>
            <a:ext cx="5181600" cy="3699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t="4000"/>
          <a:stretch>
            <a:fillRect/>
          </a:stretch>
        </p:blipFill>
        <p:spPr>
          <a:xfrm>
            <a:off x="4267200" y="3579875"/>
            <a:ext cx="5082116" cy="365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76200"/>
            <a:ext cx="55880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2600" r="3600"/>
          <a:stretch>
            <a:fillRect/>
          </a:stretch>
        </p:blipFill>
        <p:spPr>
          <a:xfrm>
            <a:off x="4615887" y="-76200"/>
            <a:ext cx="4682749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t="5600"/>
          <a:stretch>
            <a:fillRect/>
          </a:stretch>
        </p:blipFill>
        <p:spPr>
          <a:xfrm>
            <a:off x="-533401" y="3581400"/>
            <a:ext cx="5225513" cy="3699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l="11400" t="4800"/>
          <a:stretch>
            <a:fillRect/>
          </a:stretch>
        </p:blipFill>
        <p:spPr>
          <a:xfrm>
            <a:off x="4553091" y="3581400"/>
            <a:ext cx="4590909" cy="3699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7067" y="1200150"/>
            <a:ext cx="5678667" cy="425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9000" r="12000"/>
          <a:stretch>
            <a:fillRect/>
          </a:stretch>
        </p:blipFill>
        <p:spPr>
          <a:xfrm>
            <a:off x="4648200" y="1162049"/>
            <a:ext cx="4526280" cy="4297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867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CBL heights are too low making the CBL too cold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1200150"/>
            <a:ext cx="5562600" cy="417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9000" r="6600"/>
          <a:stretch>
            <a:fillRect/>
          </a:stretch>
        </p:blipFill>
        <p:spPr>
          <a:xfrm>
            <a:off x="4648200" y="1200150"/>
            <a:ext cx="4724400" cy="4198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562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level lapse rates are too stable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382000" cy="838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382000" cy="83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382000" cy="83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382000" cy="838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382000" cy="83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382000" cy="838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382000" cy="838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61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Massey</dc:creator>
  <cp:lastModifiedBy>Natalee</cp:lastModifiedBy>
  <cp:revision>2</cp:revision>
  <dcterms:created xsi:type="dcterms:W3CDTF">2014-01-21T17:54:23Z</dcterms:created>
  <dcterms:modified xsi:type="dcterms:W3CDTF">2014-01-22T22:08:25Z</dcterms:modified>
</cp:coreProperties>
</file>