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6"/>
  </p:notesMasterIdLst>
  <p:sldIdLst>
    <p:sldId id="998" r:id="rId6"/>
    <p:sldId id="2241" r:id="rId7"/>
    <p:sldId id="2238" r:id="rId8"/>
    <p:sldId id="2327" r:id="rId9"/>
    <p:sldId id="2847" r:id="rId10"/>
    <p:sldId id="2857" r:id="rId11"/>
    <p:sldId id="2749" r:id="rId12"/>
    <p:sldId id="2856" r:id="rId13"/>
    <p:sldId id="2854" r:id="rId14"/>
    <p:sldId id="2765" r:id="rId15"/>
    <p:sldId id="2852" r:id="rId16"/>
    <p:sldId id="2853" r:id="rId17"/>
    <p:sldId id="2755" r:id="rId18"/>
    <p:sldId id="2766" r:id="rId19"/>
    <p:sldId id="282" r:id="rId20"/>
    <p:sldId id="2846" r:id="rId21"/>
    <p:sldId id="2377" r:id="rId22"/>
    <p:sldId id="2378" r:id="rId23"/>
    <p:sldId id="2332" r:id="rId24"/>
    <p:sldId id="2767" r:id="rId25"/>
    <p:sldId id="2245" r:id="rId26"/>
    <p:sldId id="2754" r:id="rId27"/>
    <p:sldId id="2205" r:id="rId28"/>
    <p:sldId id="2329" r:id="rId29"/>
    <p:sldId id="2362" r:id="rId30"/>
    <p:sldId id="2363" r:id="rId31"/>
    <p:sldId id="2858" r:id="rId32"/>
    <p:sldId id="2248" r:id="rId33"/>
    <p:sldId id="2249" r:id="rId34"/>
    <p:sldId id="2759" r:id="rId35"/>
    <p:sldId id="2756" r:id="rId36"/>
    <p:sldId id="2760" r:id="rId37"/>
    <p:sldId id="2250" r:id="rId38"/>
    <p:sldId id="2850" r:id="rId39"/>
    <p:sldId id="2851" r:id="rId40"/>
    <p:sldId id="1009" r:id="rId41"/>
    <p:sldId id="2326" r:id="rId42"/>
    <p:sldId id="309" r:id="rId43"/>
    <p:sldId id="2256" r:id="rId44"/>
    <p:sldId id="226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Horel" initials="JH" lastIdx="1" clrIdx="0">
    <p:extLst>
      <p:ext uri="{19B8F6BF-5375-455C-9EA6-DF929625EA0E}">
        <p15:presenceInfo xmlns:p15="http://schemas.microsoft.com/office/powerpoint/2012/main" userId="S-1-5-21-1599696121-1964574698-334091239-441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9F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84986" autoAdjust="0"/>
  </p:normalViewPr>
  <p:slideViewPr>
    <p:cSldViewPr snapToGrid="0">
      <p:cViewPr>
        <p:scale>
          <a:sx n="70" d="100"/>
          <a:sy n="70" d="100"/>
        </p:scale>
        <p:origin x="783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6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Horel" userId="ab01d6a4-8f60-4296-8a08-0116adb7b33b" providerId="ADAL" clId="{2527E72A-33F2-4A70-B619-258C4A582DF0}"/>
    <pc:docChg chg="undo custSel addSld delSld modSld sldOrd">
      <pc:chgData name="John Horel" userId="ab01d6a4-8f60-4296-8a08-0116adb7b33b" providerId="ADAL" clId="{2527E72A-33F2-4A70-B619-258C4A582DF0}" dt="2025-07-14T18:45:21.549" v="1292"/>
      <pc:docMkLst>
        <pc:docMk/>
      </pc:docMkLst>
      <pc:sldChg chg="addSp delSp modSp ord">
        <pc:chgData name="John Horel" userId="ab01d6a4-8f60-4296-8a08-0116adb7b33b" providerId="ADAL" clId="{2527E72A-33F2-4A70-B619-258C4A582DF0}" dt="2025-07-14T18:34:56.462" v="1276" actId="1076"/>
        <pc:sldMkLst>
          <pc:docMk/>
          <pc:sldMk cId="2043552993" sldId="282"/>
        </pc:sldMkLst>
        <pc:spChg chg="add del mod">
          <ac:chgData name="John Horel" userId="ab01d6a4-8f60-4296-8a08-0116adb7b33b" providerId="ADAL" clId="{2527E72A-33F2-4A70-B619-258C4A582DF0}" dt="2025-07-14T18:33:59.799" v="1268" actId="478"/>
          <ac:spMkLst>
            <pc:docMk/>
            <pc:sldMk cId="2043552993" sldId="282"/>
            <ac:spMk id="2" creationId="{7F8B751A-8FC5-4EC3-9210-600840569283}"/>
          </ac:spMkLst>
        </pc:spChg>
        <pc:spChg chg="add mod">
          <ac:chgData name="John Horel" userId="ab01d6a4-8f60-4296-8a08-0116adb7b33b" providerId="ADAL" clId="{2527E72A-33F2-4A70-B619-258C4A582DF0}" dt="2025-07-14T18:31:09.313" v="1236" actId="164"/>
          <ac:spMkLst>
            <pc:docMk/>
            <pc:sldMk cId="2043552993" sldId="282"/>
            <ac:spMk id="3" creationId="{AD16A090-9539-43F1-B20A-4DCC99AE4808}"/>
          </ac:spMkLst>
        </pc:spChg>
        <pc:spChg chg="add del mod">
          <ac:chgData name="John Horel" userId="ab01d6a4-8f60-4296-8a08-0116adb7b33b" providerId="ADAL" clId="{2527E72A-33F2-4A70-B619-258C4A582DF0}" dt="2025-07-14T18:33:59.799" v="1268" actId="478"/>
          <ac:spMkLst>
            <pc:docMk/>
            <pc:sldMk cId="2043552993" sldId="282"/>
            <ac:spMk id="8" creationId="{9BC82C72-E381-419C-B3E6-FEAB06E65A0A}"/>
          </ac:spMkLst>
        </pc:spChg>
        <pc:spChg chg="mod">
          <ac:chgData name="John Horel" userId="ab01d6a4-8f60-4296-8a08-0116adb7b33b" providerId="ADAL" clId="{2527E72A-33F2-4A70-B619-258C4A582DF0}" dt="2025-07-14T18:31:09.313" v="1236" actId="164"/>
          <ac:spMkLst>
            <pc:docMk/>
            <pc:sldMk cId="2043552993" sldId="282"/>
            <ac:spMk id="9" creationId="{0ABA0019-EE66-41D4-836E-DA9469C0CCD8}"/>
          </ac:spMkLst>
        </pc:spChg>
        <pc:spChg chg="add del mod topLvl">
          <ac:chgData name="John Horel" userId="ab01d6a4-8f60-4296-8a08-0116adb7b33b" providerId="ADAL" clId="{2527E72A-33F2-4A70-B619-258C4A582DF0}" dt="2025-07-14T18:34:56.462" v="1276" actId="1076"/>
          <ac:spMkLst>
            <pc:docMk/>
            <pc:sldMk cId="2043552993" sldId="282"/>
            <ac:spMk id="11" creationId="{214E0292-1A2A-4B8B-BAC6-D52347E0797C}"/>
          </ac:spMkLst>
        </pc:spChg>
        <pc:spChg chg="add del mod topLvl">
          <ac:chgData name="John Horel" userId="ab01d6a4-8f60-4296-8a08-0116adb7b33b" providerId="ADAL" clId="{2527E72A-33F2-4A70-B619-258C4A582DF0}" dt="2025-07-14T18:34:50.678" v="1275" actId="1076"/>
          <ac:spMkLst>
            <pc:docMk/>
            <pc:sldMk cId="2043552993" sldId="282"/>
            <ac:spMk id="13" creationId="{40CBE5B4-DF21-4456-B45D-119260CD9571}"/>
          </ac:spMkLst>
        </pc:spChg>
        <pc:grpChg chg="add del mod">
          <ac:chgData name="John Horel" userId="ab01d6a4-8f60-4296-8a08-0116adb7b33b" providerId="ADAL" clId="{2527E72A-33F2-4A70-B619-258C4A582DF0}" dt="2025-07-14T18:34:07.004" v="1269" actId="165"/>
          <ac:grpSpMkLst>
            <pc:docMk/>
            <pc:sldMk cId="2043552993" sldId="282"/>
            <ac:grpSpMk id="4" creationId="{B7966111-BB5E-4B0D-AEE6-C05ED67EE8BA}"/>
          </ac:grpSpMkLst>
        </pc:grpChg>
        <pc:grpChg chg="add mod">
          <ac:chgData name="John Horel" userId="ab01d6a4-8f60-4296-8a08-0116adb7b33b" providerId="ADAL" clId="{2527E72A-33F2-4A70-B619-258C4A582DF0}" dt="2025-07-14T18:31:13.109" v="1237" actId="1076"/>
          <ac:grpSpMkLst>
            <pc:docMk/>
            <pc:sldMk cId="2043552993" sldId="282"/>
            <ac:grpSpMk id="5" creationId="{E08197B7-98C8-4EA3-8070-77DA774F156F}"/>
          </ac:grpSpMkLst>
        </pc:grpChg>
        <pc:picChg chg="mod">
          <ac:chgData name="John Horel" userId="ab01d6a4-8f60-4296-8a08-0116adb7b33b" providerId="ADAL" clId="{2527E72A-33F2-4A70-B619-258C4A582DF0}" dt="2025-07-14T18:31:09.313" v="1236" actId="164"/>
          <ac:picMkLst>
            <pc:docMk/>
            <pc:sldMk cId="2043552993" sldId="282"/>
            <ac:picMk id="7" creationId="{7AED0DC7-C023-438C-82D8-8515AA187804}"/>
          </ac:picMkLst>
        </pc:picChg>
        <pc:picChg chg="add del mod topLvl">
          <ac:chgData name="John Horel" userId="ab01d6a4-8f60-4296-8a08-0116adb7b33b" providerId="ADAL" clId="{2527E72A-33F2-4A70-B619-258C4A582DF0}" dt="2025-07-14T18:34:11.066" v="1270" actId="478"/>
          <ac:picMkLst>
            <pc:docMk/>
            <pc:sldMk cId="2043552993" sldId="282"/>
            <ac:picMk id="10" creationId="{747D356C-1761-4C28-8E84-CEF08AA2C667}"/>
          </ac:picMkLst>
        </pc:picChg>
        <pc:picChg chg="add del mod ord">
          <ac:chgData name="John Horel" userId="ab01d6a4-8f60-4296-8a08-0116adb7b33b" providerId="ADAL" clId="{2527E72A-33F2-4A70-B619-258C4A582DF0}" dt="2025-07-14T18:33:57.900" v="1264"/>
          <ac:picMkLst>
            <pc:docMk/>
            <pc:sldMk cId="2043552993" sldId="282"/>
            <ac:picMk id="12" creationId="{45AC9B18-BAE7-4D71-BAE9-36C84EE2B493}"/>
          </ac:picMkLst>
        </pc:picChg>
        <pc:picChg chg="add mod ord">
          <ac:chgData name="John Horel" userId="ab01d6a4-8f60-4296-8a08-0116adb7b33b" providerId="ADAL" clId="{2527E72A-33F2-4A70-B619-258C4A582DF0}" dt="2025-07-14T18:34:39.611" v="1274" actId="167"/>
          <ac:picMkLst>
            <pc:docMk/>
            <pc:sldMk cId="2043552993" sldId="282"/>
            <ac:picMk id="1026" creationId="{3D8D5230-822A-41D1-8B21-B2873FBD5C95}"/>
          </ac:picMkLst>
        </pc:picChg>
      </pc:sldChg>
      <pc:sldChg chg="ord">
        <pc:chgData name="John Horel" userId="ab01d6a4-8f60-4296-8a08-0116adb7b33b" providerId="ADAL" clId="{2527E72A-33F2-4A70-B619-258C4A582DF0}" dt="2025-07-07T12:27:11.839" v="901"/>
        <pc:sldMkLst>
          <pc:docMk/>
          <pc:sldMk cId="147266124" sldId="309"/>
        </pc:sldMkLst>
      </pc:sldChg>
      <pc:sldChg chg="modSp ord">
        <pc:chgData name="John Horel" userId="ab01d6a4-8f60-4296-8a08-0116adb7b33b" providerId="ADAL" clId="{2527E72A-33F2-4A70-B619-258C4A582DF0}" dt="2025-07-14T18:18:57.644" v="1121" actId="20577"/>
        <pc:sldMkLst>
          <pc:docMk/>
          <pc:sldMk cId="4001977604" sldId="998"/>
        </pc:sldMkLst>
        <pc:spChg chg="mod">
          <ac:chgData name="John Horel" userId="ab01d6a4-8f60-4296-8a08-0116adb7b33b" providerId="ADAL" clId="{2527E72A-33F2-4A70-B619-258C4A582DF0}" dt="2025-07-14T18:18:57.644" v="1121" actId="20577"/>
          <ac:spMkLst>
            <pc:docMk/>
            <pc:sldMk cId="4001977604" sldId="998"/>
            <ac:spMk id="9" creationId="{029C68E8-F314-425D-8310-62674C1DB77E}"/>
          </ac:spMkLst>
        </pc:spChg>
      </pc:sldChg>
      <pc:sldChg chg="modSp ord modAnim">
        <pc:chgData name="John Horel" userId="ab01d6a4-8f60-4296-8a08-0116adb7b33b" providerId="ADAL" clId="{2527E72A-33F2-4A70-B619-258C4A582DF0}" dt="2025-07-14T18:41:52.594" v="1287" actId="20577"/>
        <pc:sldMkLst>
          <pc:docMk/>
          <pc:sldMk cId="2547278494" sldId="1009"/>
        </pc:sldMkLst>
        <pc:spChg chg="mod">
          <ac:chgData name="John Horel" userId="ab01d6a4-8f60-4296-8a08-0116adb7b33b" providerId="ADAL" clId="{2527E72A-33F2-4A70-B619-258C4A582DF0}" dt="2025-07-14T18:41:52.594" v="1287" actId="20577"/>
          <ac:spMkLst>
            <pc:docMk/>
            <pc:sldMk cId="2547278494" sldId="1009"/>
            <ac:spMk id="3" creationId="{E4208BA9-0FB3-4C7A-856C-6AFAA332C66C}"/>
          </ac:spMkLst>
        </pc:spChg>
      </pc:sldChg>
      <pc:sldChg chg="modSp ord">
        <pc:chgData name="John Horel" userId="ab01d6a4-8f60-4296-8a08-0116adb7b33b" providerId="ADAL" clId="{2527E72A-33F2-4A70-B619-258C4A582DF0}" dt="2025-07-14T18:36:25.275" v="1280"/>
        <pc:sldMkLst>
          <pc:docMk/>
          <pc:sldMk cId="3951991417" sldId="2205"/>
        </pc:sldMkLst>
        <pc:spChg chg="mod">
          <ac:chgData name="John Horel" userId="ab01d6a4-8f60-4296-8a08-0116adb7b33b" providerId="ADAL" clId="{2527E72A-33F2-4A70-B619-258C4A582DF0}" dt="2025-07-06T23:36:34.913" v="577" actId="1076"/>
          <ac:spMkLst>
            <pc:docMk/>
            <pc:sldMk cId="3951991417" sldId="2205"/>
            <ac:spMk id="6" creationId="{9AC597ED-0ECD-40F6-BAE7-96999163B760}"/>
          </ac:spMkLst>
        </pc:spChg>
      </pc:sldChg>
      <pc:sldChg chg="addSp delSp modSp del ord delAnim">
        <pc:chgData name="John Horel" userId="ab01d6a4-8f60-4296-8a08-0116adb7b33b" providerId="ADAL" clId="{2527E72A-33F2-4A70-B619-258C4A582DF0}" dt="2025-07-14T18:44:31.104" v="1289" actId="2696"/>
        <pc:sldMkLst>
          <pc:docMk/>
          <pc:sldMk cId="3838112826" sldId="2234"/>
        </pc:sldMkLst>
        <pc:spChg chg="add mod">
          <ac:chgData name="John Horel" userId="ab01d6a4-8f60-4296-8a08-0116adb7b33b" providerId="ADAL" clId="{2527E72A-33F2-4A70-B619-258C4A582DF0}" dt="2025-07-06T22:53:57.318" v="385" actId="20577"/>
          <ac:spMkLst>
            <pc:docMk/>
            <pc:sldMk cId="3838112826" sldId="2234"/>
            <ac:spMk id="5" creationId="{F535521F-8FF0-433E-B071-DE64686674EE}"/>
          </ac:spMkLst>
        </pc:spChg>
        <pc:graphicFrameChg chg="del modGraphic">
          <ac:chgData name="John Horel" userId="ab01d6a4-8f60-4296-8a08-0116adb7b33b" providerId="ADAL" clId="{2527E72A-33F2-4A70-B619-258C4A582DF0}" dt="2025-07-06T22:51:31.318" v="375" actId="478"/>
          <ac:graphicFrameMkLst>
            <pc:docMk/>
            <pc:sldMk cId="3838112826" sldId="2234"/>
            <ac:graphicFrameMk id="9" creationId="{2544DC5C-BE81-4964-B588-51958836CD24}"/>
          </ac:graphicFrameMkLst>
        </pc:graphicFrameChg>
        <pc:picChg chg="add mod">
          <ac:chgData name="John Horel" userId="ab01d6a4-8f60-4296-8a08-0116adb7b33b" providerId="ADAL" clId="{2527E72A-33F2-4A70-B619-258C4A582DF0}" dt="2025-07-06T22:51:47.350" v="378" actId="1076"/>
          <ac:picMkLst>
            <pc:docMk/>
            <pc:sldMk cId="3838112826" sldId="2234"/>
            <ac:picMk id="4" creationId="{3A7ED3EA-EB04-4B1E-BF9F-071273AD67A3}"/>
          </ac:picMkLst>
        </pc:picChg>
        <pc:picChg chg="mod">
          <ac:chgData name="John Horel" userId="ab01d6a4-8f60-4296-8a08-0116adb7b33b" providerId="ADAL" clId="{2527E72A-33F2-4A70-B619-258C4A582DF0}" dt="2025-07-06T22:51:54.063" v="380" actId="1076"/>
          <ac:picMkLst>
            <pc:docMk/>
            <pc:sldMk cId="3838112826" sldId="2234"/>
            <ac:picMk id="6" creationId="{91DD494A-9A21-46BC-A5DD-A4FA6B81C237}"/>
          </ac:picMkLst>
        </pc:picChg>
      </pc:sldChg>
      <pc:sldChg chg="ord modTransition">
        <pc:chgData name="John Horel" userId="ab01d6a4-8f60-4296-8a08-0116adb7b33b" providerId="ADAL" clId="{2527E72A-33F2-4A70-B619-258C4A582DF0}" dt="2025-07-14T18:26:41.660" v="1220"/>
        <pc:sldMkLst>
          <pc:docMk/>
          <pc:sldMk cId="3774805623" sldId="2238"/>
        </pc:sldMkLst>
      </pc:sldChg>
      <pc:sldChg chg="addSp delSp modSp ord">
        <pc:chgData name="John Horel" userId="ab01d6a4-8f60-4296-8a08-0116adb7b33b" providerId="ADAL" clId="{2527E72A-33F2-4A70-B619-258C4A582DF0}" dt="2025-07-14T18:18:34.203" v="1106"/>
        <pc:sldMkLst>
          <pc:docMk/>
          <pc:sldMk cId="1141713850" sldId="2241"/>
        </pc:sldMkLst>
        <pc:spChg chg="mod">
          <ac:chgData name="John Horel" userId="ab01d6a4-8f60-4296-8a08-0116adb7b33b" providerId="ADAL" clId="{2527E72A-33F2-4A70-B619-258C4A582DF0}" dt="2025-07-14T17:59:28.947" v="1036" actId="1076"/>
          <ac:spMkLst>
            <pc:docMk/>
            <pc:sldMk cId="1141713850" sldId="2241"/>
            <ac:spMk id="7" creationId="{067D5F13-51B9-415C-AB3B-CF9AA8AFC0EC}"/>
          </ac:spMkLst>
        </pc:spChg>
        <pc:picChg chg="del">
          <ac:chgData name="John Horel" userId="ab01d6a4-8f60-4296-8a08-0116adb7b33b" providerId="ADAL" clId="{2527E72A-33F2-4A70-B619-258C4A582DF0}" dt="2025-07-14T17:59:14.113" v="1032" actId="478"/>
          <ac:picMkLst>
            <pc:docMk/>
            <pc:sldMk cId="1141713850" sldId="2241"/>
            <ac:picMk id="2" creationId="{717E3529-3EFF-4877-A9B2-398C6E4954A0}"/>
          </ac:picMkLst>
        </pc:picChg>
        <pc:picChg chg="add mod ord">
          <ac:chgData name="John Horel" userId="ab01d6a4-8f60-4296-8a08-0116adb7b33b" providerId="ADAL" clId="{2527E72A-33F2-4A70-B619-258C4A582DF0}" dt="2025-07-14T17:59:24.913" v="1035" actId="1076"/>
          <ac:picMkLst>
            <pc:docMk/>
            <pc:sldMk cId="1141713850" sldId="2241"/>
            <ac:picMk id="3" creationId="{FA97D915-35C5-4439-830D-01A5FEE5D3C8}"/>
          </ac:picMkLst>
        </pc:picChg>
        <pc:picChg chg="add mod">
          <ac:chgData name="John Horel" userId="ab01d6a4-8f60-4296-8a08-0116adb7b33b" providerId="ADAL" clId="{2527E72A-33F2-4A70-B619-258C4A582DF0}" dt="2025-07-14T18:18:34.203" v="1106"/>
          <ac:picMkLst>
            <pc:docMk/>
            <pc:sldMk cId="1141713850" sldId="2241"/>
            <ac:picMk id="4" creationId="{F500B4D9-7173-41DD-BF37-4E5D77C3BFB6}"/>
          </ac:picMkLst>
        </pc:picChg>
      </pc:sldChg>
      <pc:sldChg chg="ord">
        <pc:chgData name="John Horel" userId="ab01d6a4-8f60-4296-8a08-0116adb7b33b" providerId="ADAL" clId="{2527E72A-33F2-4A70-B619-258C4A582DF0}" dt="2025-07-07T12:27:11.839" v="901"/>
        <pc:sldMkLst>
          <pc:docMk/>
          <pc:sldMk cId="2191692254" sldId="2245"/>
        </pc:sldMkLst>
      </pc:sldChg>
      <pc:sldChg chg="ord">
        <pc:chgData name="John Horel" userId="ab01d6a4-8f60-4296-8a08-0116adb7b33b" providerId="ADAL" clId="{2527E72A-33F2-4A70-B619-258C4A582DF0}" dt="2025-07-07T12:27:11.839" v="901"/>
        <pc:sldMkLst>
          <pc:docMk/>
          <pc:sldMk cId="562067232" sldId="2248"/>
        </pc:sldMkLst>
      </pc:sldChg>
      <pc:sldChg chg="addSp modSp ord">
        <pc:chgData name="John Horel" userId="ab01d6a4-8f60-4296-8a08-0116adb7b33b" providerId="ADAL" clId="{2527E72A-33F2-4A70-B619-258C4A582DF0}" dt="2025-07-07T12:27:11.839" v="901"/>
        <pc:sldMkLst>
          <pc:docMk/>
          <pc:sldMk cId="176857351" sldId="2249"/>
        </pc:sldMkLst>
        <pc:spChg chg="add mod">
          <ac:chgData name="John Horel" userId="ab01d6a4-8f60-4296-8a08-0116adb7b33b" providerId="ADAL" clId="{2527E72A-33F2-4A70-B619-258C4A582DF0}" dt="2025-07-06T23:39:51.558" v="675" actId="207"/>
          <ac:spMkLst>
            <pc:docMk/>
            <pc:sldMk cId="176857351" sldId="2249"/>
            <ac:spMk id="2" creationId="{5CEC770A-9213-421F-A850-4314F9E78CE5}"/>
          </ac:spMkLst>
        </pc:spChg>
      </pc:sldChg>
      <pc:sldChg chg="modSp ord">
        <pc:chgData name="John Horel" userId="ab01d6a4-8f60-4296-8a08-0116adb7b33b" providerId="ADAL" clId="{2527E72A-33F2-4A70-B619-258C4A582DF0}" dt="2025-07-07T12:27:11.839" v="901"/>
        <pc:sldMkLst>
          <pc:docMk/>
          <pc:sldMk cId="787503871" sldId="2250"/>
        </pc:sldMkLst>
        <pc:spChg chg="mod">
          <ac:chgData name="John Horel" userId="ab01d6a4-8f60-4296-8a08-0116adb7b33b" providerId="ADAL" clId="{2527E72A-33F2-4A70-B619-258C4A582DF0}" dt="2025-07-06T22:24:45.750" v="285" actId="122"/>
          <ac:spMkLst>
            <pc:docMk/>
            <pc:sldMk cId="787503871" sldId="2250"/>
            <ac:spMk id="5" creationId="{D3C5AE09-C71A-4CED-923E-7B019AC417BF}"/>
          </ac:spMkLst>
        </pc:spChg>
      </pc:sldChg>
      <pc:sldChg chg="del ord">
        <pc:chgData name="John Horel" userId="ab01d6a4-8f60-4296-8a08-0116adb7b33b" providerId="ADAL" clId="{2527E72A-33F2-4A70-B619-258C4A582DF0}" dt="2025-07-14T18:41:10.150" v="1286" actId="2696"/>
        <pc:sldMkLst>
          <pc:docMk/>
          <pc:sldMk cId="3776939026" sldId="2251"/>
        </pc:sldMkLst>
      </pc:sldChg>
      <pc:sldChg chg="ord">
        <pc:chgData name="John Horel" userId="ab01d6a4-8f60-4296-8a08-0116adb7b33b" providerId="ADAL" clId="{2527E72A-33F2-4A70-B619-258C4A582DF0}" dt="2025-07-07T12:34:50.014" v="910"/>
        <pc:sldMkLst>
          <pc:docMk/>
          <pc:sldMk cId="1582642490" sldId="2256"/>
        </pc:sldMkLst>
      </pc:sldChg>
      <pc:sldChg chg="modSp ord">
        <pc:chgData name="John Horel" userId="ab01d6a4-8f60-4296-8a08-0116adb7b33b" providerId="ADAL" clId="{2527E72A-33F2-4A70-B619-258C4A582DF0}" dt="2025-07-07T12:35:51.272" v="936" actId="20577"/>
        <pc:sldMkLst>
          <pc:docMk/>
          <pc:sldMk cId="4159488686" sldId="2261"/>
        </pc:sldMkLst>
        <pc:spChg chg="mod">
          <ac:chgData name="John Horel" userId="ab01d6a4-8f60-4296-8a08-0116adb7b33b" providerId="ADAL" clId="{2527E72A-33F2-4A70-B619-258C4A582DF0}" dt="2025-07-07T12:35:51.272" v="936" actId="20577"/>
          <ac:spMkLst>
            <pc:docMk/>
            <pc:sldMk cId="4159488686" sldId="2261"/>
            <ac:spMk id="2" creationId="{FC07F93D-6171-48FD-AE3C-BFCA723DB3AA}"/>
          </ac:spMkLst>
        </pc:spChg>
      </pc:sldChg>
      <pc:sldChg chg="ord">
        <pc:chgData name="John Horel" userId="ab01d6a4-8f60-4296-8a08-0116adb7b33b" providerId="ADAL" clId="{2527E72A-33F2-4A70-B619-258C4A582DF0}" dt="2025-07-07T12:27:11.839" v="901"/>
        <pc:sldMkLst>
          <pc:docMk/>
          <pc:sldMk cId="4099593805" sldId="2326"/>
        </pc:sldMkLst>
      </pc:sldChg>
      <pc:sldChg chg="ord modTransition">
        <pc:chgData name="John Horel" userId="ab01d6a4-8f60-4296-8a08-0116adb7b33b" providerId="ADAL" clId="{2527E72A-33F2-4A70-B619-258C4A582DF0}" dt="2025-07-14T18:00:33.830" v="1037"/>
        <pc:sldMkLst>
          <pc:docMk/>
          <pc:sldMk cId="1558859616" sldId="2327"/>
        </pc:sldMkLst>
      </pc:sldChg>
      <pc:sldChg chg="modSp ord">
        <pc:chgData name="John Horel" userId="ab01d6a4-8f60-4296-8a08-0116adb7b33b" providerId="ADAL" clId="{2527E72A-33F2-4A70-B619-258C4A582DF0}" dt="2025-07-14T18:36:17.723" v="1279"/>
        <pc:sldMkLst>
          <pc:docMk/>
          <pc:sldMk cId="1380777649" sldId="2329"/>
        </pc:sldMkLst>
        <pc:spChg chg="mod">
          <ac:chgData name="John Horel" userId="ab01d6a4-8f60-4296-8a08-0116adb7b33b" providerId="ADAL" clId="{2527E72A-33F2-4A70-B619-258C4A582DF0}" dt="2025-07-06T23:38:33.592" v="589" actId="20577"/>
          <ac:spMkLst>
            <pc:docMk/>
            <pc:sldMk cId="1380777649" sldId="2329"/>
            <ac:spMk id="3" creationId="{0B6B562F-D3B1-4125-B0AA-069E9FD5AB08}"/>
          </ac:spMkLst>
        </pc:spChg>
      </pc:sldChg>
      <pc:sldChg chg="ord">
        <pc:chgData name="John Horel" userId="ab01d6a4-8f60-4296-8a08-0116adb7b33b" providerId="ADAL" clId="{2527E72A-33F2-4A70-B619-258C4A582DF0}" dt="2025-07-07T12:27:11.839" v="901"/>
        <pc:sldMkLst>
          <pc:docMk/>
          <pc:sldMk cId="2923945869" sldId="2332"/>
        </pc:sldMkLst>
      </pc:sldChg>
      <pc:sldChg chg="ord">
        <pc:chgData name="John Horel" userId="ab01d6a4-8f60-4296-8a08-0116adb7b33b" providerId="ADAL" clId="{2527E72A-33F2-4A70-B619-258C4A582DF0}" dt="2025-07-07T12:27:11.839" v="901"/>
        <pc:sldMkLst>
          <pc:docMk/>
          <pc:sldMk cId="1959062074" sldId="2362"/>
        </pc:sldMkLst>
      </pc:sldChg>
      <pc:sldChg chg="ord">
        <pc:chgData name="John Horel" userId="ab01d6a4-8f60-4296-8a08-0116adb7b33b" providerId="ADAL" clId="{2527E72A-33F2-4A70-B619-258C4A582DF0}" dt="2025-07-07T12:27:11.839" v="901"/>
        <pc:sldMkLst>
          <pc:docMk/>
          <pc:sldMk cId="165005693" sldId="2363"/>
        </pc:sldMkLst>
      </pc:sldChg>
      <pc:sldChg chg="ord">
        <pc:chgData name="John Horel" userId="ab01d6a4-8f60-4296-8a08-0116adb7b33b" providerId="ADAL" clId="{2527E72A-33F2-4A70-B619-258C4A582DF0}" dt="2025-07-07T12:27:11.839" v="901"/>
        <pc:sldMkLst>
          <pc:docMk/>
          <pc:sldMk cId="1236534031" sldId="2377"/>
        </pc:sldMkLst>
      </pc:sldChg>
      <pc:sldChg chg="ord">
        <pc:chgData name="John Horel" userId="ab01d6a4-8f60-4296-8a08-0116adb7b33b" providerId="ADAL" clId="{2527E72A-33F2-4A70-B619-258C4A582DF0}" dt="2025-07-07T12:27:11.839" v="901"/>
        <pc:sldMkLst>
          <pc:docMk/>
          <pc:sldMk cId="3438117594" sldId="2378"/>
        </pc:sldMkLst>
      </pc:sldChg>
      <pc:sldChg chg="delSp modSp ord">
        <pc:chgData name="John Horel" userId="ab01d6a4-8f60-4296-8a08-0116adb7b33b" providerId="ADAL" clId="{2527E72A-33F2-4A70-B619-258C4A582DF0}" dt="2025-07-14T18:27:12.473" v="1222" actId="20577"/>
        <pc:sldMkLst>
          <pc:docMk/>
          <pc:sldMk cId="1083930685" sldId="2749"/>
        </pc:sldMkLst>
        <pc:spChg chg="mod">
          <ac:chgData name="John Horel" userId="ab01d6a4-8f60-4296-8a08-0116adb7b33b" providerId="ADAL" clId="{2527E72A-33F2-4A70-B619-258C4A582DF0}" dt="2025-07-14T18:27:12.473" v="1222" actId="20577"/>
          <ac:spMkLst>
            <pc:docMk/>
            <pc:sldMk cId="1083930685" sldId="2749"/>
            <ac:spMk id="2" creationId="{BB90E731-283C-4103-8C98-8672DE46E1B3}"/>
          </ac:spMkLst>
        </pc:spChg>
        <pc:spChg chg="del mod">
          <ac:chgData name="John Horel" userId="ab01d6a4-8f60-4296-8a08-0116adb7b33b" providerId="ADAL" clId="{2527E72A-33F2-4A70-B619-258C4A582DF0}" dt="2025-07-14T18:27:06.393" v="1221" actId="478"/>
          <ac:spMkLst>
            <pc:docMk/>
            <pc:sldMk cId="1083930685" sldId="2749"/>
            <ac:spMk id="3" creationId="{37CD2F1A-F205-4DF6-8A32-EB61100E5004}"/>
          </ac:spMkLst>
        </pc:spChg>
      </pc:sldChg>
      <pc:sldChg chg="ord">
        <pc:chgData name="John Horel" userId="ab01d6a4-8f60-4296-8a08-0116adb7b33b" providerId="ADAL" clId="{2527E72A-33F2-4A70-B619-258C4A582DF0}" dt="2025-07-14T18:36:11.516" v="1278"/>
        <pc:sldMkLst>
          <pc:docMk/>
          <pc:sldMk cId="3281234299" sldId="2754"/>
        </pc:sldMkLst>
      </pc:sldChg>
      <pc:sldChg chg="delSp ord delAnim modAnim">
        <pc:chgData name="John Horel" userId="ab01d6a4-8f60-4296-8a08-0116adb7b33b" providerId="ADAL" clId="{2527E72A-33F2-4A70-B619-258C4A582DF0}" dt="2025-07-14T18:35:19.112" v="1277" actId="478"/>
        <pc:sldMkLst>
          <pc:docMk/>
          <pc:sldMk cId="3585961717" sldId="2755"/>
        </pc:sldMkLst>
        <pc:spChg chg="del">
          <ac:chgData name="John Horel" userId="ab01d6a4-8f60-4296-8a08-0116adb7b33b" providerId="ADAL" clId="{2527E72A-33F2-4A70-B619-258C4A582DF0}" dt="2025-07-14T18:35:19.112" v="1277" actId="478"/>
          <ac:spMkLst>
            <pc:docMk/>
            <pc:sldMk cId="3585961717" sldId="2755"/>
            <ac:spMk id="2" creationId="{AFBED701-514C-444D-B4A7-F64C1D7CBFC3}"/>
          </ac:spMkLst>
        </pc:spChg>
      </pc:sldChg>
      <pc:sldChg chg="modSp ord">
        <pc:chgData name="John Horel" userId="ab01d6a4-8f60-4296-8a08-0116adb7b33b" providerId="ADAL" clId="{2527E72A-33F2-4A70-B619-258C4A582DF0}" dt="2025-07-07T12:27:11.839" v="901"/>
        <pc:sldMkLst>
          <pc:docMk/>
          <pc:sldMk cId="2686560890" sldId="2756"/>
        </pc:sldMkLst>
        <pc:spChg chg="mod">
          <ac:chgData name="John Horel" userId="ab01d6a4-8f60-4296-8a08-0116adb7b33b" providerId="ADAL" clId="{2527E72A-33F2-4A70-B619-258C4A582DF0}" dt="2025-07-06T23:42:57.757" v="753" actId="20577"/>
          <ac:spMkLst>
            <pc:docMk/>
            <pc:sldMk cId="2686560890" sldId="2756"/>
            <ac:spMk id="3" creationId="{612AC29F-30C1-4416-B656-F43FB6FC12B5}"/>
          </ac:spMkLst>
        </pc:spChg>
      </pc:sldChg>
      <pc:sldChg chg="addSp delSp modSp ord">
        <pc:chgData name="John Horel" userId="ab01d6a4-8f60-4296-8a08-0116adb7b33b" providerId="ADAL" clId="{2527E72A-33F2-4A70-B619-258C4A582DF0}" dt="2025-07-07T12:27:11.839" v="901"/>
        <pc:sldMkLst>
          <pc:docMk/>
          <pc:sldMk cId="616947455" sldId="2759"/>
        </pc:sldMkLst>
        <pc:spChg chg="mod">
          <ac:chgData name="John Horel" userId="ab01d6a4-8f60-4296-8a08-0116adb7b33b" providerId="ADAL" clId="{2527E72A-33F2-4A70-B619-258C4A582DF0}" dt="2025-07-06T23:53:56.285" v="845" actId="1076"/>
          <ac:spMkLst>
            <pc:docMk/>
            <pc:sldMk cId="616947455" sldId="2759"/>
            <ac:spMk id="3" creationId="{25B5B574-7D4D-4088-AD9A-5C533DF110C8}"/>
          </ac:spMkLst>
        </pc:spChg>
        <pc:spChg chg="add del mod topLvl">
          <ac:chgData name="John Horel" userId="ab01d6a4-8f60-4296-8a08-0116adb7b33b" providerId="ADAL" clId="{2527E72A-33F2-4A70-B619-258C4A582DF0}" dt="2025-07-06T23:51:26.351" v="837" actId="164"/>
          <ac:spMkLst>
            <pc:docMk/>
            <pc:sldMk cId="616947455" sldId="2759"/>
            <ac:spMk id="6" creationId="{0001C877-244A-4C82-83DC-0A151932F4D9}"/>
          </ac:spMkLst>
        </pc:spChg>
        <pc:spChg chg="add del mod topLvl">
          <ac:chgData name="John Horel" userId="ab01d6a4-8f60-4296-8a08-0116adb7b33b" providerId="ADAL" clId="{2527E72A-33F2-4A70-B619-258C4A582DF0}" dt="2025-07-06T23:51:26.351" v="837" actId="164"/>
          <ac:spMkLst>
            <pc:docMk/>
            <pc:sldMk cId="616947455" sldId="2759"/>
            <ac:spMk id="7" creationId="{D7E48935-22EB-4EE0-A424-EC80CC9EEADB}"/>
          </ac:spMkLst>
        </pc:spChg>
        <pc:spChg chg="add del mod topLvl">
          <ac:chgData name="John Horel" userId="ab01d6a4-8f60-4296-8a08-0116adb7b33b" providerId="ADAL" clId="{2527E72A-33F2-4A70-B619-258C4A582DF0}" dt="2025-07-06T23:51:26.351" v="837" actId="164"/>
          <ac:spMkLst>
            <pc:docMk/>
            <pc:sldMk cId="616947455" sldId="2759"/>
            <ac:spMk id="8" creationId="{EF66EE95-B2AD-47F2-ADDE-9DE625970361}"/>
          </ac:spMkLst>
        </pc:spChg>
        <pc:spChg chg="add del mod topLvl">
          <ac:chgData name="John Horel" userId="ab01d6a4-8f60-4296-8a08-0116adb7b33b" providerId="ADAL" clId="{2527E72A-33F2-4A70-B619-258C4A582DF0}" dt="2025-07-06T23:51:26.351" v="837" actId="164"/>
          <ac:spMkLst>
            <pc:docMk/>
            <pc:sldMk cId="616947455" sldId="2759"/>
            <ac:spMk id="9" creationId="{DBFB616D-9727-468F-B881-2217F2239A38}"/>
          </ac:spMkLst>
        </pc:spChg>
        <pc:grpChg chg="add del mod">
          <ac:chgData name="John Horel" userId="ab01d6a4-8f60-4296-8a08-0116adb7b33b" providerId="ADAL" clId="{2527E72A-33F2-4A70-B619-258C4A582DF0}" dt="2025-07-06T23:49:09.499" v="783" actId="165"/>
          <ac:grpSpMkLst>
            <pc:docMk/>
            <pc:sldMk cId="616947455" sldId="2759"/>
            <ac:grpSpMk id="4" creationId="{B94E4BD9-79BE-4008-A01C-515F18E2E0D5}"/>
          </ac:grpSpMkLst>
        </pc:grpChg>
        <pc:grpChg chg="add mod">
          <ac:chgData name="John Horel" userId="ab01d6a4-8f60-4296-8a08-0116adb7b33b" providerId="ADAL" clId="{2527E72A-33F2-4A70-B619-258C4A582DF0}" dt="2025-07-06T23:53:50.746" v="844" actId="1076"/>
          <ac:grpSpMkLst>
            <pc:docMk/>
            <pc:sldMk cId="616947455" sldId="2759"/>
            <ac:grpSpMk id="11" creationId="{6B83BCAF-3FA4-4D61-8383-DEB30F657A8B}"/>
          </ac:grpSpMkLst>
        </pc:grpChg>
        <pc:picChg chg="add del mod topLvl">
          <ac:chgData name="John Horel" userId="ab01d6a4-8f60-4296-8a08-0116adb7b33b" providerId="ADAL" clId="{2527E72A-33F2-4A70-B619-258C4A582DF0}" dt="2025-07-06T23:50:02.105" v="793" actId="478"/>
          <ac:picMkLst>
            <pc:docMk/>
            <pc:sldMk cId="616947455" sldId="2759"/>
            <ac:picMk id="5" creationId="{207023AF-4196-4280-A7D8-43A2C13CF39A}"/>
          </ac:picMkLst>
        </pc:picChg>
        <pc:picChg chg="add mod ord">
          <ac:chgData name="John Horel" userId="ab01d6a4-8f60-4296-8a08-0116adb7b33b" providerId="ADAL" clId="{2527E72A-33F2-4A70-B619-258C4A582DF0}" dt="2025-07-06T23:51:26.351" v="837" actId="164"/>
          <ac:picMkLst>
            <pc:docMk/>
            <pc:sldMk cId="616947455" sldId="2759"/>
            <ac:picMk id="10" creationId="{4451454D-704F-464D-9C1A-F2DFE8E10EAD}"/>
          </ac:picMkLst>
        </pc:picChg>
      </pc:sldChg>
      <pc:sldChg chg="addSp delSp modSp ord">
        <pc:chgData name="John Horel" userId="ab01d6a4-8f60-4296-8a08-0116adb7b33b" providerId="ADAL" clId="{2527E72A-33F2-4A70-B619-258C4A582DF0}" dt="2025-07-07T12:27:11.839" v="901"/>
        <pc:sldMkLst>
          <pc:docMk/>
          <pc:sldMk cId="392183453" sldId="2760"/>
        </pc:sldMkLst>
        <pc:spChg chg="mod">
          <ac:chgData name="John Horel" userId="ab01d6a4-8f60-4296-8a08-0116adb7b33b" providerId="ADAL" clId="{2527E72A-33F2-4A70-B619-258C4A582DF0}" dt="2025-07-06T22:12:44.299" v="197" actId="1076"/>
          <ac:spMkLst>
            <pc:docMk/>
            <pc:sldMk cId="392183453" sldId="2760"/>
            <ac:spMk id="3" creationId="{CD0CDBEF-6C3E-45F0-B710-A42B94C31207}"/>
          </ac:spMkLst>
        </pc:spChg>
        <pc:spChg chg="mod">
          <ac:chgData name="John Horel" userId="ab01d6a4-8f60-4296-8a08-0116adb7b33b" providerId="ADAL" clId="{2527E72A-33F2-4A70-B619-258C4A582DF0}" dt="2025-07-06T23:48:24.929" v="760" actId="1076"/>
          <ac:spMkLst>
            <pc:docMk/>
            <pc:sldMk cId="392183453" sldId="2760"/>
            <ac:spMk id="7" creationId="{2E7FA1F0-BA22-45C1-AE97-CB8C14B02261}"/>
          </ac:spMkLst>
        </pc:spChg>
        <pc:spChg chg="add mod">
          <ac:chgData name="John Horel" userId="ab01d6a4-8f60-4296-8a08-0116adb7b33b" providerId="ADAL" clId="{2527E72A-33F2-4A70-B619-258C4A582DF0}" dt="2025-07-06T23:48:39.157" v="782" actId="20577"/>
          <ac:spMkLst>
            <pc:docMk/>
            <pc:sldMk cId="392183453" sldId="2760"/>
            <ac:spMk id="9" creationId="{E8D6A419-9810-4E79-8FAE-129CC0830651}"/>
          </ac:spMkLst>
        </pc:spChg>
        <pc:picChg chg="add del mod">
          <ac:chgData name="John Horel" userId="ab01d6a4-8f60-4296-8a08-0116adb7b33b" providerId="ADAL" clId="{2527E72A-33F2-4A70-B619-258C4A582DF0}" dt="2025-07-06T23:49:55.355" v="792"/>
          <ac:picMkLst>
            <pc:docMk/>
            <pc:sldMk cId="392183453" sldId="2760"/>
            <ac:picMk id="10" creationId="{454E5242-04D2-4DE7-974E-08F0334D3EAD}"/>
          </ac:picMkLst>
        </pc:picChg>
      </pc:sldChg>
      <pc:sldChg chg="ord">
        <pc:chgData name="John Horel" userId="ab01d6a4-8f60-4296-8a08-0116adb7b33b" providerId="ADAL" clId="{2527E72A-33F2-4A70-B619-258C4A582DF0}" dt="2025-07-07T12:27:11.839" v="901"/>
        <pc:sldMkLst>
          <pc:docMk/>
          <pc:sldMk cId="369868310" sldId="2765"/>
        </pc:sldMkLst>
      </pc:sldChg>
      <pc:sldChg chg="modSp ord">
        <pc:chgData name="John Horel" userId="ab01d6a4-8f60-4296-8a08-0116adb7b33b" providerId="ADAL" clId="{2527E72A-33F2-4A70-B619-258C4A582DF0}" dt="2025-07-07T12:27:11.839" v="901"/>
        <pc:sldMkLst>
          <pc:docMk/>
          <pc:sldMk cId="2336236936" sldId="2766"/>
        </pc:sldMkLst>
        <pc:spChg chg="mod">
          <ac:chgData name="John Horel" userId="ab01d6a4-8f60-4296-8a08-0116adb7b33b" providerId="ADAL" clId="{2527E72A-33F2-4A70-B619-258C4A582DF0}" dt="2025-07-06T23:29:34.803" v="552" actId="27636"/>
          <ac:spMkLst>
            <pc:docMk/>
            <pc:sldMk cId="2336236936" sldId="2766"/>
            <ac:spMk id="3" creationId="{04240E29-44DB-4B4F-80AF-EED1B827321D}"/>
          </ac:spMkLst>
        </pc:spChg>
      </pc:sldChg>
      <pc:sldChg chg="ord">
        <pc:chgData name="John Horel" userId="ab01d6a4-8f60-4296-8a08-0116adb7b33b" providerId="ADAL" clId="{2527E72A-33F2-4A70-B619-258C4A582DF0}" dt="2025-07-07T12:27:11.839" v="901"/>
        <pc:sldMkLst>
          <pc:docMk/>
          <pc:sldMk cId="3921603725" sldId="2767"/>
        </pc:sldMkLst>
      </pc:sldChg>
      <pc:sldChg chg="add ord">
        <pc:chgData name="John Horel" userId="ab01d6a4-8f60-4296-8a08-0116adb7b33b" providerId="ADAL" clId="{2527E72A-33F2-4A70-B619-258C4A582DF0}" dt="2025-07-07T12:27:11.839" v="901"/>
        <pc:sldMkLst>
          <pc:docMk/>
          <pc:sldMk cId="348309745" sldId="2846"/>
        </pc:sldMkLst>
      </pc:sldChg>
      <pc:sldChg chg="addSp delSp modSp add ord">
        <pc:chgData name="John Horel" userId="ab01d6a4-8f60-4296-8a08-0116adb7b33b" providerId="ADAL" clId="{2527E72A-33F2-4A70-B619-258C4A582DF0}" dt="2025-07-14T18:12:21.724" v="1052"/>
        <pc:sldMkLst>
          <pc:docMk/>
          <pc:sldMk cId="2108462804" sldId="2847"/>
        </pc:sldMkLst>
        <pc:spChg chg="mod">
          <ac:chgData name="John Horel" userId="ab01d6a4-8f60-4296-8a08-0116adb7b33b" providerId="ADAL" clId="{2527E72A-33F2-4A70-B619-258C4A582DF0}" dt="2025-07-06T22:10:42.634" v="190" actId="20577"/>
          <ac:spMkLst>
            <pc:docMk/>
            <pc:sldMk cId="2108462804" sldId="2847"/>
            <ac:spMk id="2" creationId="{0072C0C8-FF42-4B2E-AAD8-A32780867117}"/>
          </ac:spMkLst>
        </pc:spChg>
        <pc:spChg chg="del mod">
          <ac:chgData name="John Horel" userId="ab01d6a4-8f60-4296-8a08-0116adb7b33b" providerId="ADAL" clId="{2527E72A-33F2-4A70-B619-258C4A582DF0}" dt="2025-07-06T22:08:22.390" v="127"/>
          <ac:spMkLst>
            <pc:docMk/>
            <pc:sldMk cId="2108462804" sldId="2847"/>
            <ac:spMk id="3" creationId="{27B092D8-B28F-4DBA-923E-B400FF147CE4}"/>
          </ac:spMkLst>
        </pc:spChg>
        <pc:spChg chg="add mod">
          <ac:chgData name="John Horel" userId="ab01d6a4-8f60-4296-8a08-0116adb7b33b" providerId="ADAL" clId="{2527E72A-33F2-4A70-B619-258C4A582DF0}" dt="2025-07-06T22:10:11.476" v="158" actId="20577"/>
          <ac:spMkLst>
            <pc:docMk/>
            <pc:sldMk cId="2108462804" sldId="2847"/>
            <ac:spMk id="4" creationId="{3BB99FA9-30DA-4065-9DA3-F52C2E47FED3}"/>
          </ac:spMkLst>
        </pc:spChg>
        <pc:picChg chg="add">
          <ac:chgData name="John Horel" userId="ab01d6a4-8f60-4296-8a08-0116adb7b33b" providerId="ADAL" clId="{2527E72A-33F2-4A70-B619-258C4A582DF0}" dt="2025-07-06T22:08:22.390" v="127"/>
          <ac:picMkLst>
            <pc:docMk/>
            <pc:sldMk cId="2108462804" sldId="2847"/>
            <ac:picMk id="1026" creationId="{BAC7269C-BA8C-489E-841A-2A4F65F337B7}"/>
          </ac:picMkLst>
        </pc:picChg>
      </pc:sldChg>
      <pc:sldChg chg="delSp modSp add del ord">
        <pc:chgData name="John Horel" userId="ab01d6a4-8f60-4296-8a08-0116adb7b33b" providerId="ADAL" clId="{2527E72A-33F2-4A70-B619-258C4A582DF0}" dt="2025-07-14T18:45:21.549" v="1292"/>
        <pc:sldMkLst>
          <pc:docMk/>
          <pc:sldMk cId="659414985" sldId="2850"/>
        </pc:sldMkLst>
        <pc:spChg chg="mod">
          <ac:chgData name="John Horel" userId="ab01d6a4-8f60-4296-8a08-0116adb7b33b" providerId="ADAL" clId="{2527E72A-33F2-4A70-B619-258C4A582DF0}" dt="2025-07-06T23:56:12.986" v="874" actId="20577"/>
          <ac:spMkLst>
            <pc:docMk/>
            <pc:sldMk cId="659414985" sldId="2850"/>
            <ac:spMk id="2" creationId="{B2E3FF15-1696-4634-B7D6-F681EB549D1D}"/>
          </ac:spMkLst>
        </pc:spChg>
        <pc:spChg chg="mod">
          <ac:chgData name="John Horel" userId="ab01d6a4-8f60-4296-8a08-0116adb7b33b" providerId="ADAL" clId="{2527E72A-33F2-4A70-B619-258C4A582DF0}" dt="2025-07-06T23:56:57.596" v="886" actId="20577"/>
          <ac:spMkLst>
            <pc:docMk/>
            <pc:sldMk cId="659414985" sldId="2850"/>
            <ac:spMk id="3" creationId="{39CA28E1-726C-4945-AB69-4AD6BFC70D6B}"/>
          </ac:spMkLst>
        </pc:spChg>
        <pc:picChg chg="del">
          <ac:chgData name="John Horel" userId="ab01d6a4-8f60-4296-8a08-0116adb7b33b" providerId="ADAL" clId="{2527E72A-33F2-4A70-B619-258C4A582DF0}" dt="2025-07-06T22:43:48.527" v="369" actId="478"/>
          <ac:picMkLst>
            <pc:docMk/>
            <pc:sldMk cId="659414985" sldId="2850"/>
            <ac:picMk id="4" creationId="{AD892F9B-7728-471A-B878-FCD463555290}"/>
          </ac:picMkLst>
        </pc:picChg>
      </pc:sldChg>
      <pc:sldChg chg="modSp add del ord">
        <pc:chgData name="John Horel" userId="ab01d6a4-8f60-4296-8a08-0116adb7b33b" providerId="ADAL" clId="{2527E72A-33F2-4A70-B619-258C4A582DF0}" dt="2025-07-14T18:45:21.549" v="1292"/>
        <pc:sldMkLst>
          <pc:docMk/>
          <pc:sldMk cId="877770563" sldId="2851"/>
        </pc:sldMkLst>
        <pc:spChg chg="mod">
          <ac:chgData name="John Horel" userId="ab01d6a4-8f60-4296-8a08-0116adb7b33b" providerId="ADAL" clId="{2527E72A-33F2-4A70-B619-258C4A582DF0}" dt="2025-07-06T23:56:22.472" v="881" actId="20577"/>
          <ac:spMkLst>
            <pc:docMk/>
            <pc:sldMk cId="877770563" sldId="2851"/>
            <ac:spMk id="2" creationId="{B2E3FF15-1696-4634-B7D6-F681EB549D1D}"/>
          </ac:spMkLst>
        </pc:spChg>
      </pc:sldChg>
      <pc:sldChg chg="addSp delSp modSp add ord">
        <pc:chgData name="John Horel" userId="ab01d6a4-8f60-4296-8a08-0116adb7b33b" providerId="ADAL" clId="{2527E72A-33F2-4A70-B619-258C4A582DF0}" dt="2025-07-14T18:29:24.950" v="1229" actId="1076"/>
        <pc:sldMkLst>
          <pc:docMk/>
          <pc:sldMk cId="2478309466" sldId="2852"/>
        </pc:sldMkLst>
        <pc:spChg chg="mod">
          <ac:chgData name="John Horel" userId="ab01d6a4-8f60-4296-8a08-0116adb7b33b" providerId="ADAL" clId="{2527E72A-33F2-4A70-B619-258C4A582DF0}" dt="2025-07-14T18:29:24.950" v="1229" actId="1076"/>
          <ac:spMkLst>
            <pc:docMk/>
            <pc:sldMk cId="2478309466" sldId="2852"/>
            <ac:spMk id="2" creationId="{8331EDB1-A635-4342-97FD-D520A2B853F4}"/>
          </ac:spMkLst>
        </pc:spChg>
        <pc:spChg chg="del">
          <ac:chgData name="John Horel" userId="ab01d6a4-8f60-4296-8a08-0116adb7b33b" providerId="ADAL" clId="{2527E72A-33F2-4A70-B619-258C4A582DF0}" dt="2025-07-14T18:28:16.443" v="1224" actId="478"/>
          <ac:spMkLst>
            <pc:docMk/>
            <pc:sldMk cId="2478309466" sldId="2852"/>
            <ac:spMk id="3" creationId="{D0314D82-483D-49C8-910D-07AFE181DD20}"/>
          </ac:spMkLst>
        </pc:spChg>
        <pc:picChg chg="add del mod">
          <ac:chgData name="John Horel" userId="ab01d6a4-8f60-4296-8a08-0116adb7b33b" providerId="ADAL" clId="{2527E72A-33F2-4A70-B619-258C4A582DF0}" dt="2025-07-14T18:28:14.417" v="1223" actId="478"/>
          <ac:picMkLst>
            <pc:docMk/>
            <pc:sldMk cId="2478309466" sldId="2852"/>
            <ac:picMk id="4" creationId="{76D96622-1D9A-4EBF-9276-823AC894785C}"/>
          </ac:picMkLst>
        </pc:picChg>
        <pc:picChg chg="add mod ord modCrop">
          <ac:chgData name="John Horel" userId="ab01d6a4-8f60-4296-8a08-0116adb7b33b" providerId="ADAL" clId="{2527E72A-33F2-4A70-B619-258C4A582DF0}" dt="2025-07-14T18:28:50.995" v="1228" actId="732"/>
          <ac:picMkLst>
            <pc:docMk/>
            <pc:sldMk cId="2478309466" sldId="2852"/>
            <ac:picMk id="5" creationId="{E28445AE-C5CA-434B-B5C9-256747DE38A6}"/>
          </ac:picMkLst>
        </pc:picChg>
      </pc:sldChg>
      <pc:sldChg chg="addSp delSp modSp add ord">
        <pc:chgData name="John Horel" userId="ab01d6a4-8f60-4296-8a08-0116adb7b33b" providerId="ADAL" clId="{2527E72A-33F2-4A70-B619-258C4A582DF0}" dt="2025-07-14T18:30:27.131" v="1233" actId="1076"/>
        <pc:sldMkLst>
          <pc:docMk/>
          <pc:sldMk cId="3377441846" sldId="2853"/>
        </pc:sldMkLst>
        <pc:spChg chg="del">
          <ac:chgData name="John Horel" userId="ab01d6a4-8f60-4296-8a08-0116adb7b33b" providerId="ADAL" clId="{2527E72A-33F2-4A70-B619-258C4A582DF0}" dt="2025-07-06T23:06:24.445" v="460" actId="478"/>
          <ac:spMkLst>
            <pc:docMk/>
            <pc:sldMk cId="3377441846" sldId="2853"/>
            <ac:spMk id="2" creationId="{1E2762CA-28C0-4231-82DE-D5A20C1BD1E6}"/>
          </ac:spMkLst>
        </pc:spChg>
        <pc:spChg chg="del">
          <ac:chgData name="John Horel" userId="ab01d6a4-8f60-4296-8a08-0116adb7b33b" providerId="ADAL" clId="{2527E72A-33F2-4A70-B619-258C4A582DF0}" dt="2025-07-06T23:04:33.592" v="454" actId="478"/>
          <ac:spMkLst>
            <pc:docMk/>
            <pc:sldMk cId="3377441846" sldId="2853"/>
            <ac:spMk id="3" creationId="{E95231EE-245F-46A1-8CE9-170B5DCA7746}"/>
          </ac:spMkLst>
        </pc:spChg>
        <pc:spChg chg="add mod">
          <ac:chgData name="John Horel" userId="ab01d6a4-8f60-4296-8a08-0116adb7b33b" providerId="ADAL" clId="{2527E72A-33F2-4A70-B619-258C4A582DF0}" dt="2025-07-14T18:30:27.131" v="1233" actId="1076"/>
          <ac:spMkLst>
            <pc:docMk/>
            <pc:sldMk cId="3377441846" sldId="2853"/>
            <ac:spMk id="4" creationId="{6D6DE2F7-0737-4CF1-8491-9E2C84D2966C}"/>
          </ac:spMkLst>
        </pc:spChg>
        <pc:picChg chg="add ord">
          <ac:chgData name="John Horel" userId="ab01d6a4-8f60-4296-8a08-0116adb7b33b" providerId="ADAL" clId="{2527E72A-33F2-4A70-B619-258C4A582DF0}" dt="2025-07-14T18:30:16.295" v="1232" actId="167"/>
          <ac:picMkLst>
            <pc:docMk/>
            <pc:sldMk cId="3377441846" sldId="2853"/>
            <ac:picMk id="2" creationId="{820A4528-6311-42CF-9C6E-40F8633921A7}"/>
          </ac:picMkLst>
        </pc:picChg>
        <pc:picChg chg="add del ord">
          <ac:chgData name="John Horel" userId="ab01d6a4-8f60-4296-8a08-0116adb7b33b" providerId="ADAL" clId="{2527E72A-33F2-4A70-B619-258C4A582DF0}" dt="2025-07-14T18:30:08.614" v="1230" actId="478"/>
          <ac:picMkLst>
            <pc:docMk/>
            <pc:sldMk cId="3377441846" sldId="2853"/>
            <ac:picMk id="5" creationId="{7A508EB6-CA7F-4636-9978-0BD75B781F69}"/>
          </ac:picMkLst>
        </pc:picChg>
      </pc:sldChg>
      <pc:sldChg chg="addSp add ord">
        <pc:chgData name="John Horel" userId="ab01d6a4-8f60-4296-8a08-0116adb7b33b" providerId="ADAL" clId="{2527E72A-33F2-4A70-B619-258C4A582DF0}" dt="2025-07-07T12:27:11.839" v="901"/>
        <pc:sldMkLst>
          <pc:docMk/>
          <pc:sldMk cId="2737605312" sldId="2854"/>
        </pc:sldMkLst>
        <pc:picChg chg="add">
          <ac:chgData name="John Horel" userId="ab01d6a4-8f60-4296-8a08-0116adb7b33b" providerId="ADAL" clId="{2527E72A-33F2-4A70-B619-258C4A582DF0}" dt="2025-07-06T23:08:27.144" v="467"/>
          <ac:picMkLst>
            <pc:docMk/>
            <pc:sldMk cId="2737605312" sldId="2854"/>
            <ac:picMk id="4" creationId="{23FE0E62-F2CA-4960-B757-A85E33B72FD1}"/>
          </ac:picMkLst>
        </pc:picChg>
      </pc:sldChg>
      <pc:sldChg chg="modSp add del ord">
        <pc:chgData name="John Horel" userId="ab01d6a4-8f60-4296-8a08-0116adb7b33b" providerId="ADAL" clId="{2527E72A-33F2-4A70-B619-258C4A582DF0}" dt="2025-07-14T18:44:28.584" v="1288" actId="2696"/>
        <pc:sldMkLst>
          <pc:docMk/>
          <pc:sldMk cId="409862809" sldId="2855"/>
        </pc:sldMkLst>
        <pc:spChg chg="mod">
          <ac:chgData name="John Horel" userId="ab01d6a4-8f60-4296-8a08-0116adb7b33b" providerId="ADAL" clId="{2527E72A-33F2-4A70-B619-258C4A582DF0}" dt="2025-07-06T23:54:43.617" v="848" actId="255"/>
          <ac:spMkLst>
            <pc:docMk/>
            <pc:sldMk cId="409862809" sldId="2855"/>
            <ac:spMk id="2" creationId="{BD6F1314-92F7-4327-8EA6-B413DEFDC212}"/>
          </ac:spMkLst>
        </pc:spChg>
        <pc:spChg chg="mod">
          <ac:chgData name="John Horel" userId="ab01d6a4-8f60-4296-8a08-0116adb7b33b" providerId="ADAL" clId="{2527E72A-33F2-4A70-B619-258C4A582DF0}" dt="2025-07-06T23:54:05.543" v="847" actId="27636"/>
          <ac:spMkLst>
            <pc:docMk/>
            <pc:sldMk cId="409862809" sldId="2855"/>
            <ac:spMk id="3" creationId="{25B5B574-7D4D-4088-AD9A-5C533DF110C8}"/>
          </ac:spMkLst>
        </pc:spChg>
        <pc:grpChg chg="mod">
          <ac:chgData name="John Horel" userId="ab01d6a4-8f60-4296-8a08-0116adb7b33b" providerId="ADAL" clId="{2527E72A-33F2-4A70-B619-258C4A582DF0}" dt="2025-07-06T23:55:08.454" v="855" actId="1076"/>
          <ac:grpSpMkLst>
            <pc:docMk/>
            <pc:sldMk cId="409862809" sldId="2855"/>
            <ac:grpSpMk id="11" creationId="{6B83BCAF-3FA4-4D61-8383-DEB30F657A8B}"/>
          </ac:grpSpMkLst>
        </pc:grpChg>
      </pc:sldChg>
      <pc:sldChg chg="addSp modSp add">
        <pc:chgData name="John Horel" userId="ab01d6a4-8f60-4296-8a08-0116adb7b33b" providerId="ADAL" clId="{2527E72A-33F2-4A70-B619-258C4A582DF0}" dt="2025-07-07T13:13:21.199" v="1030" actId="1076"/>
        <pc:sldMkLst>
          <pc:docMk/>
          <pc:sldMk cId="279055185" sldId="2856"/>
        </pc:sldMkLst>
        <pc:spChg chg="mod">
          <ac:chgData name="John Horel" userId="ab01d6a4-8f60-4296-8a08-0116adb7b33b" providerId="ADAL" clId="{2527E72A-33F2-4A70-B619-258C4A582DF0}" dt="2025-07-07T13:13:21.199" v="1030" actId="1076"/>
          <ac:spMkLst>
            <pc:docMk/>
            <pc:sldMk cId="279055185" sldId="2856"/>
            <ac:spMk id="2" creationId="{09D29DD1-3B46-4671-A84F-C338AB2A62A8}"/>
          </ac:spMkLst>
        </pc:spChg>
        <pc:picChg chg="add mod">
          <ac:chgData name="John Horel" userId="ab01d6a4-8f60-4296-8a08-0116adb7b33b" providerId="ADAL" clId="{2527E72A-33F2-4A70-B619-258C4A582DF0}" dt="2025-07-07T13:12:26.046" v="939" actId="1076"/>
          <ac:picMkLst>
            <pc:docMk/>
            <pc:sldMk cId="279055185" sldId="2856"/>
            <ac:picMk id="4" creationId="{662E5CE6-446B-4749-99D0-F7A78AE828AC}"/>
          </ac:picMkLst>
        </pc:picChg>
      </pc:sldChg>
      <pc:sldChg chg="add del">
        <pc:chgData name="John Horel" userId="ab01d6a4-8f60-4296-8a08-0116adb7b33b" providerId="ADAL" clId="{2527E72A-33F2-4A70-B619-258C4A582DF0}" dt="2025-07-14T18:00:39.629" v="1038" actId="2696"/>
        <pc:sldMkLst>
          <pc:docMk/>
          <pc:sldMk cId="1769983196" sldId="2857"/>
        </pc:sldMkLst>
      </pc:sldChg>
      <pc:sldChg chg="addSp delSp modSp add ord">
        <pc:chgData name="John Horel" userId="ab01d6a4-8f60-4296-8a08-0116adb7b33b" providerId="ADAL" clId="{2527E72A-33F2-4A70-B619-258C4A582DF0}" dt="2025-07-14T18:25:18.866" v="1219" actId="113"/>
        <pc:sldMkLst>
          <pc:docMk/>
          <pc:sldMk cId="2762387679" sldId="2857"/>
        </pc:sldMkLst>
        <pc:spChg chg="mod">
          <ac:chgData name="John Horel" userId="ab01d6a4-8f60-4296-8a08-0116adb7b33b" providerId="ADAL" clId="{2527E72A-33F2-4A70-B619-258C4A582DF0}" dt="2025-07-14T18:25:18.866" v="1219" actId="113"/>
          <ac:spMkLst>
            <pc:docMk/>
            <pc:sldMk cId="2762387679" sldId="2857"/>
            <ac:spMk id="2" creationId="{CF291146-EAE9-475E-A8B9-69307E64B457}"/>
          </ac:spMkLst>
        </pc:spChg>
        <pc:spChg chg="del">
          <ac:chgData name="John Horel" userId="ab01d6a4-8f60-4296-8a08-0116adb7b33b" providerId="ADAL" clId="{2527E72A-33F2-4A70-B619-258C4A582DF0}" dt="2025-07-14T18:24:10.771" v="1206" actId="478"/>
          <ac:spMkLst>
            <pc:docMk/>
            <pc:sldMk cId="2762387679" sldId="2857"/>
            <ac:spMk id="3" creationId="{14593212-E920-4EC1-932B-B6641944E3E7}"/>
          </ac:spMkLst>
        </pc:spChg>
        <pc:spChg chg="add mod">
          <ac:chgData name="John Horel" userId="ab01d6a4-8f60-4296-8a08-0116adb7b33b" providerId="ADAL" clId="{2527E72A-33F2-4A70-B619-258C4A582DF0}" dt="2025-07-14T18:23:24.002" v="1122" actId="164"/>
          <ac:spMkLst>
            <pc:docMk/>
            <pc:sldMk cId="2762387679" sldId="2857"/>
            <ac:spMk id="5" creationId="{D40CF134-BE1E-41C4-AB20-FCBB94934D32}"/>
          </ac:spMkLst>
        </pc:spChg>
        <pc:spChg chg="add mod">
          <ac:chgData name="John Horel" userId="ab01d6a4-8f60-4296-8a08-0116adb7b33b" providerId="ADAL" clId="{2527E72A-33F2-4A70-B619-258C4A582DF0}" dt="2025-07-14T18:23:24.002" v="1122" actId="164"/>
          <ac:spMkLst>
            <pc:docMk/>
            <pc:sldMk cId="2762387679" sldId="2857"/>
            <ac:spMk id="7" creationId="{CE874F5F-74FE-4C3C-9269-12D20CD6990E}"/>
          </ac:spMkLst>
        </pc:spChg>
        <pc:grpChg chg="add mod">
          <ac:chgData name="John Horel" userId="ab01d6a4-8f60-4296-8a08-0116adb7b33b" providerId="ADAL" clId="{2527E72A-33F2-4A70-B619-258C4A582DF0}" dt="2025-07-14T18:25:07.010" v="1217" actId="1076"/>
          <ac:grpSpMkLst>
            <pc:docMk/>
            <pc:sldMk cId="2762387679" sldId="2857"/>
            <ac:grpSpMk id="8" creationId="{6EE0D881-266E-42D3-81BA-99948AF01332}"/>
          </ac:grpSpMkLst>
        </pc:grpChg>
        <pc:picChg chg="add mod">
          <ac:chgData name="John Horel" userId="ab01d6a4-8f60-4296-8a08-0116adb7b33b" providerId="ADAL" clId="{2527E72A-33F2-4A70-B619-258C4A582DF0}" dt="2025-07-14T18:23:24.002" v="1122" actId="164"/>
          <ac:picMkLst>
            <pc:docMk/>
            <pc:sldMk cId="2762387679" sldId="2857"/>
            <ac:picMk id="4" creationId="{66C1406C-6F43-40C4-8E44-42A19A6AFC0D}"/>
          </ac:picMkLst>
        </pc:picChg>
        <pc:picChg chg="add mod">
          <ac:chgData name="John Horel" userId="ab01d6a4-8f60-4296-8a08-0116adb7b33b" providerId="ADAL" clId="{2527E72A-33F2-4A70-B619-258C4A582DF0}" dt="2025-07-14T18:23:24.002" v="1122" actId="164"/>
          <ac:picMkLst>
            <pc:docMk/>
            <pc:sldMk cId="2762387679" sldId="2857"/>
            <ac:picMk id="6" creationId="{EBA328E9-A30B-4160-BD09-B2655BBED401}"/>
          </ac:picMkLst>
        </pc:picChg>
      </pc:sldChg>
      <pc:sldChg chg="add del">
        <pc:chgData name="John Horel" userId="ab01d6a4-8f60-4296-8a08-0116adb7b33b" providerId="ADAL" clId="{2527E72A-33F2-4A70-B619-258C4A582DF0}" dt="2025-07-14T18:38:32.722" v="1284"/>
        <pc:sldMkLst>
          <pc:docMk/>
          <pc:sldMk cId="3549820664" sldId="2858"/>
        </pc:sldMkLst>
      </pc:sldChg>
      <pc:sldChg chg="add">
        <pc:chgData name="John Horel" userId="ab01d6a4-8f60-4296-8a08-0116adb7b33b" providerId="ADAL" clId="{2527E72A-33F2-4A70-B619-258C4A582DF0}" dt="2025-07-14T18:39:44.984" v="1285"/>
        <pc:sldMkLst>
          <pc:docMk/>
          <pc:sldMk cId="4255058121" sldId="2858"/>
        </pc:sldMkLst>
      </pc:sldChg>
      <pc:sldChg chg="add del">
        <pc:chgData name="John Horel" userId="ab01d6a4-8f60-4296-8a08-0116adb7b33b" providerId="ADAL" clId="{2527E72A-33F2-4A70-B619-258C4A582DF0}" dt="2025-07-14T18:38:32.722" v="1284"/>
        <pc:sldMkLst>
          <pc:docMk/>
          <pc:sldMk cId="2446033197" sldId="2859"/>
        </pc:sldMkLst>
      </pc:sldChg>
      <pc:sldChg chg="add del">
        <pc:chgData name="John Horel" userId="ab01d6a4-8f60-4296-8a08-0116adb7b33b" providerId="ADAL" clId="{2527E72A-33F2-4A70-B619-258C4A582DF0}" dt="2025-07-14T18:38:32.722" v="1284"/>
        <pc:sldMkLst>
          <pc:docMk/>
          <pc:sldMk cId="111714237" sldId="2860"/>
        </pc:sldMkLst>
      </pc:sldChg>
      <pc:sldChg chg="add del">
        <pc:chgData name="John Horel" userId="ab01d6a4-8f60-4296-8a08-0116adb7b33b" providerId="ADAL" clId="{2527E72A-33F2-4A70-B619-258C4A582DF0}" dt="2025-07-14T18:38:32.722" v="1284"/>
        <pc:sldMkLst>
          <pc:docMk/>
          <pc:sldMk cId="1472828376" sldId="2861"/>
        </pc:sldMkLst>
      </pc:sldChg>
      <pc:sldChg chg="add del">
        <pc:chgData name="John Horel" userId="ab01d6a4-8f60-4296-8a08-0116adb7b33b" providerId="ADAL" clId="{2527E72A-33F2-4A70-B619-258C4A582DF0}" dt="2025-07-14T18:38:32.722" v="1284"/>
        <pc:sldMkLst>
          <pc:docMk/>
          <pc:sldMk cId="68057438" sldId="2862"/>
        </pc:sldMkLst>
      </pc:sldChg>
    </pc:docChg>
  </pc:docChgLst>
  <pc:docChgLst>
    <pc:chgData name="John Horel" userId="ab01d6a4-8f60-4296-8a08-0116adb7b33b" providerId="ADAL" clId="{30B0BF9E-2E72-42C3-93EC-B4FE75571448}"/>
    <pc:docChg chg="undo custSel addSld delSld modSld sldOrd">
      <pc:chgData name="John Horel" userId="ab01d6a4-8f60-4296-8a08-0116adb7b33b" providerId="ADAL" clId="{30B0BF9E-2E72-42C3-93EC-B4FE75571448}" dt="2025-07-06T15:28:48.409" v="3569" actId="20577"/>
      <pc:docMkLst>
        <pc:docMk/>
      </pc:docMkLst>
      <pc:sldChg chg="add ord">
        <pc:chgData name="John Horel" userId="ab01d6a4-8f60-4296-8a08-0116adb7b33b" providerId="ADAL" clId="{30B0BF9E-2E72-42C3-93EC-B4FE75571448}" dt="2025-07-06T15:27:13.946" v="3528"/>
        <pc:sldMkLst>
          <pc:docMk/>
          <pc:sldMk cId="2043552993" sldId="282"/>
        </pc:sldMkLst>
      </pc:sldChg>
      <pc:sldChg chg="add ord">
        <pc:chgData name="John Horel" userId="ab01d6a4-8f60-4296-8a08-0116adb7b33b" providerId="ADAL" clId="{30B0BF9E-2E72-42C3-93EC-B4FE75571448}" dt="2025-07-06T15:16:12.427" v="3299"/>
        <pc:sldMkLst>
          <pc:docMk/>
          <pc:sldMk cId="147266124" sldId="309"/>
        </pc:sldMkLst>
      </pc:sldChg>
      <pc:sldChg chg="addSp modSp">
        <pc:chgData name="John Horel" userId="ab01d6a4-8f60-4296-8a08-0116adb7b33b" providerId="ADAL" clId="{30B0BF9E-2E72-42C3-93EC-B4FE75571448}" dt="2025-07-05T23:05:39.805" v="1200" actId="1076"/>
        <pc:sldMkLst>
          <pc:docMk/>
          <pc:sldMk cId="4001977604" sldId="998"/>
        </pc:sldMkLst>
        <pc:spChg chg="add mod">
          <ac:chgData name="John Horel" userId="ab01d6a4-8f60-4296-8a08-0116adb7b33b" providerId="ADAL" clId="{30B0BF9E-2E72-42C3-93EC-B4FE75571448}" dt="2025-07-05T23:05:39.805" v="1200" actId="1076"/>
          <ac:spMkLst>
            <pc:docMk/>
            <pc:sldMk cId="4001977604" sldId="998"/>
            <ac:spMk id="2" creationId="{BF52448A-A340-460C-AB18-124A3CA86681}"/>
          </ac:spMkLst>
        </pc:spChg>
      </pc:sldChg>
      <pc:sldChg chg="addSp delSp modSp ord">
        <pc:chgData name="John Horel" userId="ab01d6a4-8f60-4296-8a08-0116adb7b33b" providerId="ADAL" clId="{30B0BF9E-2E72-42C3-93EC-B4FE75571448}" dt="2025-07-05T23:19:47.765" v="1284" actId="207"/>
        <pc:sldMkLst>
          <pc:docMk/>
          <pc:sldMk cId="3951991417" sldId="2205"/>
        </pc:sldMkLst>
        <pc:spChg chg="mod">
          <ac:chgData name="John Horel" userId="ab01d6a4-8f60-4296-8a08-0116adb7b33b" providerId="ADAL" clId="{30B0BF9E-2E72-42C3-93EC-B4FE75571448}" dt="2025-07-05T23:19:47.765" v="1284" actId="207"/>
          <ac:spMkLst>
            <pc:docMk/>
            <pc:sldMk cId="3951991417" sldId="2205"/>
            <ac:spMk id="2" creationId="{8BCEAABD-4A33-4D2A-AA49-372B87A7A80E}"/>
          </ac:spMkLst>
        </pc:spChg>
        <pc:spChg chg="del">
          <ac:chgData name="John Horel" userId="ab01d6a4-8f60-4296-8a08-0116adb7b33b" providerId="ADAL" clId="{30B0BF9E-2E72-42C3-93EC-B4FE75571448}" dt="2025-07-05T23:00:32.485" v="1190" actId="478"/>
          <ac:spMkLst>
            <pc:docMk/>
            <pc:sldMk cId="3951991417" sldId="2205"/>
            <ac:spMk id="3" creationId="{66DAA82F-5B92-4BA4-A1A3-78A6AD9A81F9}"/>
          </ac:spMkLst>
        </pc:spChg>
        <pc:spChg chg="mod">
          <ac:chgData name="John Horel" userId="ab01d6a4-8f60-4296-8a08-0116adb7b33b" providerId="ADAL" clId="{30B0BF9E-2E72-42C3-93EC-B4FE75571448}" dt="2025-07-05T23:18:29.151" v="1263" actId="1076"/>
          <ac:spMkLst>
            <pc:docMk/>
            <pc:sldMk cId="3951991417" sldId="2205"/>
            <ac:spMk id="4" creationId="{6F8C9C08-3F1C-4219-8E44-9ADEA33BDCFD}"/>
          </ac:spMkLst>
        </pc:spChg>
        <pc:spChg chg="mod">
          <ac:chgData name="John Horel" userId="ab01d6a4-8f60-4296-8a08-0116adb7b33b" providerId="ADAL" clId="{30B0BF9E-2E72-42C3-93EC-B4FE75571448}" dt="2025-07-05T23:07:56.117" v="1202" actId="27636"/>
          <ac:spMkLst>
            <pc:docMk/>
            <pc:sldMk cId="3951991417" sldId="2205"/>
            <ac:spMk id="5" creationId="{051993E4-F17A-4C6D-90D3-DE9F78967C09}"/>
          </ac:spMkLst>
        </pc:spChg>
        <pc:spChg chg="mod">
          <ac:chgData name="John Horel" userId="ab01d6a4-8f60-4296-8a08-0116adb7b33b" providerId="ADAL" clId="{30B0BF9E-2E72-42C3-93EC-B4FE75571448}" dt="2025-07-05T23:18:05.116" v="1259" actId="1076"/>
          <ac:spMkLst>
            <pc:docMk/>
            <pc:sldMk cId="3951991417" sldId="2205"/>
            <ac:spMk id="6" creationId="{9AC597ED-0ECD-40F6-BAE7-96999163B760}"/>
          </ac:spMkLst>
        </pc:spChg>
        <pc:spChg chg="del">
          <ac:chgData name="John Horel" userId="ab01d6a4-8f60-4296-8a08-0116adb7b33b" providerId="ADAL" clId="{30B0BF9E-2E72-42C3-93EC-B4FE75571448}" dt="2025-07-05T23:00:41.548" v="1193" actId="478"/>
          <ac:spMkLst>
            <pc:docMk/>
            <pc:sldMk cId="3951991417" sldId="2205"/>
            <ac:spMk id="8" creationId="{92FC39B6-2A13-4592-93A7-76659B57068E}"/>
          </ac:spMkLst>
        </pc:spChg>
        <pc:spChg chg="del">
          <ac:chgData name="John Horel" userId="ab01d6a4-8f60-4296-8a08-0116adb7b33b" providerId="ADAL" clId="{30B0BF9E-2E72-42C3-93EC-B4FE75571448}" dt="2025-07-05T23:00:40.311" v="1192" actId="478"/>
          <ac:spMkLst>
            <pc:docMk/>
            <pc:sldMk cId="3951991417" sldId="2205"/>
            <ac:spMk id="9" creationId="{7C84565E-8EEF-4369-81C8-5366E30C0E72}"/>
          </ac:spMkLst>
        </pc:spChg>
        <pc:spChg chg="del mod topLvl">
          <ac:chgData name="John Horel" userId="ab01d6a4-8f60-4296-8a08-0116adb7b33b" providerId="ADAL" clId="{30B0BF9E-2E72-42C3-93EC-B4FE75571448}" dt="2025-07-05T23:00:21.183" v="1189" actId="478"/>
          <ac:spMkLst>
            <pc:docMk/>
            <pc:sldMk cId="3951991417" sldId="2205"/>
            <ac:spMk id="10" creationId="{C57090BE-7A07-4CF9-8DF5-FBAB711CDA1C}"/>
          </ac:spMkLst>
        </pc:spChg>
        <pc:spChg chg="del mod topLvl">
          <ac:chgData name="John Horel" userId="ab01d6a4-8f60-4296-8a08-0116adb7b33b" providerId="ADAL" clId="{30B0BF9E-2E72-42C3-93EC-B4FE75571448}" dt="2025-07-05T23:00:34.823" v="1191" actId="478"/>
          <ac:spMkLst>
            <pc:docMk/>
            <pc:sldMk cId="3951991417" sldId="2205"/>
            <ac:spMk id="12" creationId="{1FA1463A-1330-4317-B8F1-A967173ACD35}"/>
          </ac:spMkLst>
        </pc:spChg>
        <pc:spChg chg="mod">
          <ac:chgData name="John Horel" userId="ab01d6a4-8f60-4296-8a08-0116adb7b33b" providerId="ADAL" clId="{30B0BF9E-2E72-42C3-93EC-B4FE75571448}" dt="2025-07-05T23:18:21.257" v="1262" actId="1076"/>
          <ac:spMkLst>
            <pc:docMk/>
            <pc:sldMk cId="3951991417" sldId="2205"/>
            <ac:spMk id="14" creationId="{9B888E66-6AF9-4886-9334-70457AC80A63}"/>
          </ac:spMkLst>
        </pc:spChg>
        <pc:spChg chg="add del">
          <ac:chgData name="John Horel" userId="ab01d6a4-8f60-4296-8a08-0116adb7b33b" providerId="ADAL" clId="{30B0BF9E-2E72-42C3-93EC-B4FE75571448}" dt="2025-07-05T22:59:48.220" v="1185"/>
          <ac:spMkLst>
            <pc:docMk/>
            <pc:sldMk cId="3951991417" sldId="2205"/>
            <ac:spMk id="15" creationId="{41A57212-82F2-4ECB-9C33-F40671982443}"/>
          </ac:spMkLst>
        </pc:spChg>
        <pc:grpChg chg="add del mod topLvl">
          <ac:chgData name="John Horel" userId="ab01d6a4-8f60-4296-8a08-0116adb7b33b" providerId="ADAL" clId="{30B0BF9E-2E72-42C3-93EC-B4FE75571448}" dt="2025-07-05T23:00:08.191" v="1188" actId="165"/>
          <ac:grpSpMkLst>
            <pc:docMk/>
            <pc:sldMk cId="3951991417" sldId="2205"/>
            <ac:grpSpMk id="11" creationId="{D94F3E43-4F56-44AE-AEBC-7F91BA46346D}"/>
          </ac:grpSpMkLst>
        </pc:grpChg>
        <pc:grpChg chg="del">
          <ac:chgData name="John Horel" userId="ab01d6a4-8f60-4296-8a08-0116adb7b33b" providerId="ADAL" clId="{30B0BF9E-2E72-42C3-93EC-B4FE75571448}" dt="2025-07-05T23:00:00.779" v="1187" actId="165"/>
          <ac:grpSpMkLst>
            <pc:docMk/>
            <pc:sldMk cId="3951991417" sldId="2205"/>
            <ac:grpSpMk id="13" creationId="{6C31697E-4755-4C72-A57F-96EEEB390224}"/>
          </ac:grpSpMkLst>
        </pc:grpChg>
        <pc:picChg chg="add del mod topLvl">
          <ac:chgData name="John Horel" userId="ab01d6a4-8f60-4296-8a08-0116adb7b33b" providerId="ADAL" clId="{30B0BF9E-2E72-42C3-93EC-B4FE75571448}" dt="2025-07-05T23:00:21.183" v="1189" actId="478"/>
          <ac:picMkLst>
            <pc:docMk/>
            <pc:sldMk cId="3951991417" sldId="2205"/>
            <ac:picMk id="7" creationId="{ED48CFAD-4F24-44E0-8C28-67645E90AA16}"/>
          </ac:picMkLst>
        </pc:picChg>
        <pc:picChg chg="add mod ord modCrop">
          <ac:chgData name="John Horel" userId="ab01d6a4-8f60-4296-8a08-0116adb7b33b" providerId="ADAL" clId="{30B0BF9E-2E72-42C3-93EC-B4FE75571448}" dt="2025-07-05T23:18:14.810" v="1261" actId="167"/>
          <ac:picMkLst>
            <pc:docMk/>
            <pc:sldMk cId="3951991417" sldId="2205"/>
            <ac:picMk id="4098" creationId="{D072FADC-0E3E-4EB2-A847-501B189EDC4D}"/>
          </ac:picMkLst>
        </pc:picChg>
      </pc:sldChg>
      <pc:sldChg chg="addSp delSp modSp">
        <pc:chgData name="John Horel" userId="ab01d6a4-8f60-4296-8a08-0116adb7b33b" providerId="ADAL" clId="{30B0BF9E-2E72-42C3-93EC-B4FE75571448}" dt="2025-07-05T16:48:45.696" v="9" actId="1076"/>
        <pc:sldMkLst>
          <pc:docMk/>
          <pc:sldMk cId="3774805623" sldId="2238"/>
        </pc:sldMkLst>
        <pc:picChg chg="add mod">
          <ac:chgData name="John Horel" userId="ab01d6a4-8f60-4296-8a08-0116adb7b33b" providerId="ADAL" clId="{30B0BF9E-2E72-42C3-93EC-B4FE75571448}" dt="2025-07-05T16:48:45.696" v="9" actId="1076"/>
          <ac:picMkLst>
            <pc:docMk/>
            <pc:sldMk cId="3774805623" sldId="2238"/>
            <ac:picMk id="1026" creationId="{B64F9280-009A-4693-84AB-A839473DC08C}"/>
          </ac:picMkLst>
        </pc:picChg>
        <pc:picChg chg="del">
          <ac:chgData name="John Horel" userId="ab01d6a4-8f60-4296-8a08-0116adb7b33b" providerId="ADAL" clId="{30B0BF9E-2E72-42C3-93EC-B4FE75571448}" dt="2025-07-05T16:48:30.937" v="7" actId="478"/>
          <ac:picMkLst>
            <pc:docMk/>
            <pc:sldMk cId="3774805623" sldId="2238"/>
            <ac:picMk id="2050" creationId="{B574C560-4401-41F7-B9CF-1B5495155ED9}"/>
          </ac:picMkLst>
        </pc:picChg>
      </pc:sldChg>
      <pc:sldChg chg="addSp delSp modSp delAnim">
        <pc:chgData name="John Horel" userId="ab01d6a4-8f60-4296-8a08-0116adb7b33b" providerId="ADAL" clId="{30B0BF9E-2E72-42C3-93EC-B4FE75571448}" dt="2025-07-05T16:46:19.173" v="5" actId="478"/>
        <pc:sldMkLst>
          <pc:docMk/>
          <pc:sldMk cId="1141713850" sldId="2241"/>
        </pc:sldMkLst>
        <pc:spChg chg="mod">
          <ac:chgData name="John Horel" userId="ab01d6a4-8f60-4296-8a08-0116adb7b33b" providerId="ADAL" clId="{30B0BF9E-2E72-42C3-93EC-B4FE75571448}" dt="2025-07-05T16:46:05.180" v="4" actId="1076"/>
          <ac:spMkLst>
            <pc:docMk/>
            <pc:sldMk cId="1141713850" sldId="2241"/>
            <ac:spMk id="10" creationId="{9AB920C5-DCD3-4FC6-8C67-BD52936A4E37}"/>
          </ac:spMkLst>
        </pc:spChg>
        <pc:spChg chg="del">
          <ac:chgData name="John Horel" userId="ab01d6a4-8f60-4296-8a08-0116adb7b33b" providerId="ADAL" clId="{30B0BF9E-2E72-42C3-93EC-B4FE75571448}" dt="2025-07-05T16:46:19.173" v="5" actId="478"/>
          <ac:spMkLst>
            <pc:docMk/>
            <pc:sldMk cId="1141713850" sldId="2241"/>
            <ac:spMk id="11" creationId="{DD9CC6D3-56F5-4F64-9D4D-4A137897C623}"/>
          </ac:spMkLst>
        </pc:spChg>
        <pc:picChg chg="add mod ord">
          <ac:chgData name="John Horel" userId="ab01d6a4-8f60-4296-8a08-0116adb7b33b" providerId="ADAL" clId="{30B0BF9E-2E72-42C3-93EC-B4FE75571448}" dt="2025-07-05T16:45:57.398" v="3" actId="1076"/>
          <ac:picMkLst>
            <pc:docMk/>
            <pc:sldMk cId="1141713850" sldId="2241"/>
            <ac:picMk id="2" creationId="{717E3529-3EFF-4877-A9B2-398C6E4954A0}"/>
          </ac:picMkLst>
        </pc:picChg>
        <pc:picChg chg="del">
          <ac:chgData name="John Horel" userId="ab01d6a4-8f60-4296-8a08-0116adb7b33b" providerId="ADAL" clId="{30B0BF9E-2E72-42C3-93EC-B4FE75571448}" dt="2025-07-05T16:45:32.291" v="0" actId="478"/>
          <ac:picMkLst>
            <pc:docMk/>
            <pc:sldMk cId="1141713850" sldId="2241"/>
            <ac:picMk id="4" creationId="{834746C3-5428-4646-A25C-DDADBDB0D386}"/>
          </ac:picMkLst>
        </pc:picChg>
      </pc:sldChg>
      <pc:sldChg chg="modSp modAnim">
        <pc:chgData name="John Horel" userId="ab01d6a4-8f60-4296-8a08-0116adb7b33b" providerId="ADAL" clId="{30B0BF9E-2E72-42C3-93EC-B4FE75571448}" dt="2025-07-05T21:02:55.110" v="973" actId="5793"/>
        <pc:sldMkLst>
          <pc:docMk/>
          <pc:sldMk cId="2191692254" sldId="2245"/>
        </pc:sldMkLst>
        <pc:spChg chg="mod">
          <ac:chgData name="John Horel" userId="ab01d6a4-8f60-4296-8a08-0116adb7b33b" providerId="ADAL" clId="{30B0BF9E-2E72-42C3-93EC-B4FE75571448}" dt="2025-07-05T21:02:55.110" v="973" actId="5793"/>
          <ac:spMkLst>
            <pc:docMk/>
            <pc:sldMk cId="2191692254" sldId="2245"/>
            <ac:spMk id="5" creationId="{051993E4-F17A-4C6D-90D3-DE9F78967C09}"/>
          </ac:spMkLst>
        </pc:spChg>
      </pc:sldChg>
      <pc:sldChg chg="ord">
        <pc:chgData name="John Horel" userId="ab01d6a4-8f60-4296-8a08-0116adb7b33b" providerId="ADAL" clId="{30B0BF9E-2E72-42C3-93EC-B4FE75571448}" dt="2025-07-06T14:12:22.162" v="3289"/>
        <pc:sldMkLst>
          <pc:docMk/>
          <pc:sldMk cId="562067232" sldId="2248"/>
        </pc:sldMkLst>
      </pc:sldChg>
      <pc:sldChg chg="ord">
        <pc:chgData name="John Horel" userId="ab01d6a4-8f60-4296-8a08-0116adb7b33b" providerId="ADAL" clId="{30B0BF9E-2E72-42C3-93EC-B4FE75571448}" dt="2025-07-06T14:12:24.846" v="3290"/>
        <pc:sldMkLst>
          <pc:docMk/>
          <pc:sldMk cId="176857351" sldId="2249"/>
        </pc:sldMkLst>
      </pc:sldChg>
      <pc:sldChg chg="addSp delSp modSp ord">
        <pc:chgData name="John Horel" userId="ab01d6a4-8f60-4296-8a08-0116adb7b33b" providerId="ADAL" clId="{30B0BF9E-2E72-42C3-93EC-B4FE75571448}" dt="2025-07-06T14:10:58.902" v="3284" actId="20577"/>
        <pc:sldMkLst>
          <pc:docMk/>
          <pc:sldMk cId="1380777649" sldId="2329"/>
        </pc:sldMkLst>
        <pc:spChg chg="mod">
          <ac:chgData name="John Horel" userId="ab01d6a4-8f60-4296-8a08-0116adb7b33b" providerId="ADAL" clId="{30B0BF9E-2E72-42C3-93EC-B4FE75571448}" dt="2025-07-05T22:46:21.874" v="1029" actId="20577"/>
          <ac:spMkLst>
            <pc:docMk/>
            <pc:sldMk cId="1380777649" sldId="2329"/>
            <ac:spMk id="2" creationId="{B1247BC1-70AF-4D9B-A41C-7E2B4EE6D6D9}"/>
          </ac:spMkLst>
        </pc:spChg>
        <pc:spChg chg="mod">
          <ac:chgData name="John Horel" userId="ab01d6a4-8f60-4296-8a08-0116adb7b33b" providerId="ADAL" clId="{30B0BF9E-2E72-42C3-93EC-B4FE75571448}" dt="2025-07-06T14:10:58.902" v="3284" actId="20577"/>
          <ac:spMkLst>
            <pc:docMk/>
            <pc:sldMk cId="1380777649" sldId="2329"/>
            <ac:spMk id="3" creationId="{0B6B562F-D3B1-4125-B0AA-069E9FD5AB08}"/>
          </ac:spMkLst>
        </pc:spChg>
        <pc:spChg chg="add mod">
          <ac:chgData name="John Horel" userId="ab01d6a4-8f60-4296-8a08-0116adb7b33b" providerId="ADAL" clId="{30B0BF9E-2E72-42C3-93EC-B4FE75571448}" dt="2025-07-05T22:44:19" v="1008" actId="164"/>
          <ac:spMkLst>
            <pc:docMk/>
            <pc:sldMk cId="1380777649" sldId="2329"/>
            <ac:spMk id="5" creationId="{E10CED2A-865A-4DD8-85A6-6DC15CA7DABB}"/>
          </ac:spMkLst>
        </pc:spChg>
        <pc:spChg chg="add mod">
          <ac:chgData name="John Horel" userId="ab01d6a4-8f60-4296-8a08-0116adb7b33b" providerId="ADAL" clId="{30B0BF9E-2E72-42C3-93EC-B4FE75571448}" dt="2025-07-05T22:44:19" v="1008" actId="164"/>
          <ac:spMkLst>
            <pc:docMk/>
            <pc:sldMk cId="1380777649" sldId="2329"/>
            <ac:spMk id="6" creationId="{1605D6BC-7B3E-4B73-B305-BA906A5F8623}"/>
          </ac:spMkLst>
        </pc:spChg>
        <pc:grpChg chg="add del mod">
          <ac:chgData name="John Horel" userId="ab01d6a4-8f60-4296-8a08-0116adb7b33b" providerId="ADAL" clId="{30B0BF9E-2E72-42C3-93EC-B4FE75571448}" dt="2025-07-05T22:45:43.422" v="1023" actId="478"/>
          <ac:grpSpMkLst>
            <pc:docMk/>
            <pc:sldMk cId="1380777649" sldId="2329"/>
            <ac:grpSpMk id="7" creationId="{C15BDB08-0346-44B1-B8E0-14A5AF32FBAE}"/>
          </ac:grpSpMkLst>
        </pc:grpChg>
        <pc:grpChg chg="add del">
          <ac:chgData name="John Horel" userId="ab01d6a4-8f60-4296-8a08-0116adb7b33b" providerId="ADAL" clId="{30B0BF9E-2E72-42C3-93EC-B4FE75571448}" dt="2025-07-05T22:45:49.667" v="1025" actId="478"/>
          <ac:grpSpMkLst>
            <pc:docMk/>
            <pc:sldMk cId="1380777649" sldId="2329"/>
            <ac:grpSpMk id="9" creationId="{5879BE32-141B-44DA-B14D-97AB81F1D4D7}"/>
          </ac:grpSpMkLst>
        </pc:grpChg>
        <pc:grpChg chg="add">
          <ac:chgData name="John Horel" userId="ab01d6a4-8f60-4296-8a08-0116adb7b33b" providerId="ADAL" clId="{30B0BF9E-2E72-42C3-93EC-B4FE75571448}" dt="2025-07-05T22:46:09.640" v="1026"/>
          <ac:grpSpMkLst>
            <pc:docMk/>
            <pc:sldMk cId="1380777649" sldId="2329"/>
            <ac:grpSpMk id="13" creationId="{4F1BF46E-C639-4D14-B7D7-324B97219760}"/>
          </ac:grpSpMkLst>
        </pc:grpChg>
        <pc:picChg chg="add del mod">
          <ac:chgData name="John Horel" userId="ab01d6a4-8f60-4296-8a08-0116adb7b33b" providerId="ADAL" clId="{30B0BF9E-2E72-42C3-93EC-B4FE75571448}" dt="2025-07-05T20:05:12.928" v="803" actId="478"/>
          <ac:picMkLst>
            <pc:docMk/>
            <pc:sldMk cId="1380777649" sldId="2329"/>
            <ac:picMk id="4" creationId="{A6D5266E-B57A-4E1F-BBEA-E0298DE143E4}"/>
          </ac:picMkLst>
        </pc:picChg>
        <pc:picChg chg="add mod">
          <ac:chgData name="John Horel" userId="ab01d6a4-8f60-4296-8a08-0116adb7b33b" providerId="ADAL" clId="{30B0BF9E-2E72-42C3-93EC-B4FE75571448}" dt="2025-07-05T22:44:19" v="1008" actId="164"/>
          <ac:picMkLst>
            <pc:docMk/>
            <pc:sldMk cId="1380777649" sldId="2329"/>
            <ac:picMk id="3074" creationId="{7024FA07-35ED-4EA7-9834-80B13777231F}"/>
          </ac:picMkLst>
        </pc:picChg>
      </pc:sldChg>
      <pc:sldChg chg="add">
        <pc:chgData name="John Horel" userId="ab01d6a4-8f60-4296-8a08-0116adb7b33b" providerId="ADAL" clId="{30B0BF9E-2E72-42C3-93EC-B4FE75571448}" dt="2025-07-06T14:20:10.909" v="3292"/>
        <pc:sldMkLst>
          <pc:docMk/>
          <pc:sldMk cId="2923945869" sldId="2332"/>
        </pc:sldMkLst>
      </pc:sldChg>
      <pc:sldChg chg="addSp delSp modSp ord modAnim">
        <pc:chgData name="John Horel" userId="ab01d6a4-8f60-4296-8a08-0116adb7b33b" providerId="ADAL" clId="{30B0BF9E-2E72-42C3-93EC-B4FE75571448}" dt="2025-07-05T22:45:21.885" v="1021" actId="1076"/>
        <pc:sldMkLst>
          <pc:docMk/>
          <pc:sldMk cId="1959062074" sldId="2362"/>
        </pc:sldMkLst>
        <pc:spChg chg="mod">
          <ac:chgData name="John Horel" userId="ab01d6a4-8f60-4296-8a08-0116adb7b33b" providerId="ADAL" clId="{30B0BF9E-2E72-42C3-93EC-B4FE75571448}" dt="2025-07-05T22:43:37.082" v="996" actId="14100"/>
          <ac:spMkLst>
            <pc:docMk/>
            <pc:sldMk cId="1959062074" sldId="2362"/>
            <ac:spMk id="2" creationId="{6E9F7992-B175-4DD5-8509-E1276973CEDE}"/>
          </ac:spMkLst>
        </pc:spChg>
        <pc:spChg chg="mod">
          <ac:chgData name="John Horel" userId="ab01d6a4-8f60-4296-8a08-0116adb7b33b" providerId="ADAL" clId="{30B0BF9E-2E72-42C3-93EC-B4FE75571448}" dt="2025-07-05T22:43:58.768" v="1007" actId="20577"/>
          <ac:spMkLst>
            <pc:docMk/>
            <pc:sldMk cId="1959062074" sldId="2362"/>
            <ac:spMk id="3" creationId="{4E1A9EB5-F182-4EED-BF19-D6307B77F227}"/>
          </ac:spMkLst>
        </pc:spChg>
        <pc:spChg chg="del">
          <ac:chgData name="John Horel" userId="ab01d6a4-8f60-4296-8a08-0116adb7b33b" providerId="ADAL" clId="{30B0BF9E-2E72-42C3-93EC-B4FE75571448}" dt="2025-07-05T22:44:30.018" v="1010" actId="478"/>
          <ac:spMkLst>
            <pc:docMk/>
            <pc:sldMk cId="1959062074" sldId="2362"/>
            <ac:spMk id="4" creationId="{FCD5FC64-B0C9-4525-A28A-1E76CEBA433C}"/>
          </ac:spMkLst>
        </pc:spChg>
        <pc:grpChg chg="add mod">
          <ac:chgData name="John Horel" userId="ab01d6a4-8f60-4296-8a08-0116adb7b33b" providerId="ADAL" clId="{30B0BF9E-2E72-42C3-93EC-B4FE75571448}" dt="2025-07-05T22:45:05.169" v="1018" actId="14100"/>
          <ac:grpSpMkLst>
            <pc:docMk/>
            <pc:sldMk cId="1959062074" sldId="2362"/>
            <ac:grpSpMk id="8" creationId="{2EC95BB9-58EF-4247-9BBA-2254293DFB5C}"/>
          </ac:grpSpMkLst>
        </pc:grpChg>
        <pc:picChg chg="del">
          <ac:chgData name="John Horel" userId="ab01d6a4-8f60-4296-8a08-0116adb7b33b" providerId="ADAL" clId="{30B0BF9E-2E72-42C3-93EC-B4FE75571448}" dt="2025-07-05T22:44:24.700" v="1009" actId="478"/>
          <ac:picMkLst>
            <pc:docMk/>
            <pc:sldMk cId="1959062074" sldId="2362"/>
            <ac:picMk id="5" creationId="{0D419007-36E7-464F-83B1-C9368E7F56B9}"/>
          </ac:picMkLst>
        </pc:picChg>
        <pc:picChg chg="add del mod">
          <ac:chgData name="John Horel" userId="ab01d6a4-8f60-4296-8a08-0116adb7b33b" providerId="ADAL" clId="{30B0BF9E-2E72-42C3-93EC-B4FE75571448}" dt="2025-07-05T22:44:56.733" v="1015" actId="478"/>
          <ac:picMkLst>
            <pc:docMk/>
            <pc:sldMk cId="1959062074" sldId="2362"/>
            <ac:picMk id="7" creationId="{5390EBBB-8630-47D6-8E1F-50D5F52A680C}"/>
          </ac:picMkLst>
        </pc:picChg>
        <pc:picChg chg="mod">
          <ac:chgData name="John Horel" userId="ab01d6a4-8f60-4296-8a08-0116adb7b33b" providerId="ADAL" clId="{30B0BF9E-2E72-42C3-93EC-B4FE75571448}" dt="2025-07-05T22:45:21.885" v="1021" actId="1076"/>
          <ac:picMkLst>
            <pc:docMk/>
            <pc:sldMk cId="1959062074" sldId="2362"/>
            <ac:picMk id="9" creationId="{CA8BF8E6-8EDF-4D8F-9536-77A89EF2B885}"/>
          </ac:picMkLst>
        </pc:picChg>
      </pc:sldChg>
      <pc:sldChg chg="modSp add ord">
        <pc:chgData name="John Horel" userId="ab01d6a4-8f60-4296-8a08-0116adb7b33b" providerId="ADAL" clId="{30B0BF9E-2E72-42C3-93EC-B4FE75571448}" dt="2025-07-06T14:21:19.294" v="3297" actId="1038"/>
        <pc:sldMkLst>
          <pc:docMk/>
          <pc:sldMk cId="165005693" sldId="2363"/>
        </pc:sldMkLst>
        <pc:picChg chg="mod">
          <ac:chgData name="John Horel" userId="ab01d6a4-8f60-4296-8a08-0116adb7b33b" providerId="ADAL" clId="{30B0BF9E-2E72-42C3-93EC-B4FE75571448}" dt="2025-07-06T14:21:19.294" v="3297" actId="1038"/>
          <ac:picMkLst>
            <pc:docMk/>
            <pc:sldMk cId="165005693" sldId="2363"/>
            <ac:picMk id="4" creationId="{CF309B3C-FB32-4862-84A2-7F675D976153}"/>
          </ac:picMkLst>
        </pc:picChg>
      </pc:sldChg>
      <pc:sldChg chg="add">
        <pc:chgData name="John Horel" userId="ab01d6a4-8f60-4296-8a08-0116adb7b33b" providerId="ADAL" clId="{30B0BF9E-2E72-42C3-93EC-B4FE75571448}" dt="2025-07-06T14:20:10.909" v="3292"/>
        <pc:sldMkLst>
          <pc:docMk/>
          <pc:sldMk cId="1236534031" sldId="2377"/>
        </pc:sldMkLst>
      </pc:sldChg>
      <pc:sldChg chg="add">
        <pc:chgData name="John Horel" userId="ab01d6a4-8f60-4296-8a08-0116adb7b33b" providerId="ADAL" clId="{30B0BF9E-2E72-42C3-93EC-B4FE75571448}" dt="2025-07-06T14:20:10.909" v="3292"/>
        <pc:sldMkLst>
          <pc:docMk/>
          <pc:sldMk cId="3438117594" sldId="2378"/>
        </pc:sldMkLst>
      </pc:sldChg>
      <pc:sldChg chg="addSp modSp ord">
        <pc:chgData name="John Horel" userId="ab01d6a4-8f60-4296-8a08-0116adb7b33b" providerId="ADAL" clId="{30B0BF9E-2E72-42C3-93EC-B4FE75571448}" dt="2025-07-05T23:36:03.993" v="1817" actId="1076"/>
        <pc:sldMkLst>
          <pc:docMk/>
          <pc:sldMk cId="1083930685" sldId="2749"/>
        </pc:sldMkLst>
        <pc:spChg chg="add mod">
          <ac:chgData name="John Horel" userId="ab01d6a4-8f60-4296-8a08-0116adb7b33b" providerId="ADAL" clId="{30B0BF9E-2E72-42C3-93EC-B4FE75571448}" dt="2025-07-05T23:36:03.993" v="1817" actId="1076"/>
          <ac:spMkLst>
            <pc:docMk/>
            <pc:sldMk cId="1083930685" sldId="2749"/>
            <ac:spMk id="3" creationId="{37CD2F1A-F205-4DF6-8A32-EB61100E5004}"/>
          </ac:spMkLst>
        </pc:spChg>
      </pc:sldChg>
      <pc:sldChg chg="addSp modSp ord">
        <pc:chgData name="John Horel" userId="ab01d6a4-8f60-4296-8a08-0116adb7b33b" providerId="ADAL" clId="{30B0BF9E-2E72-42C3-93EC-B4FE75571448}" dt="2025-07-05T19:55:04.611" v="579" actId="207"/>
        <pc:sldMkLst>
          <pc:docMk/>
          <pc:sldMk cId="3281234299" sldId="2754"/>
        </pc:sldMkLst>
        <pc:spChg chg="add mod">
          <ac:chgData name="John Horel" userId="ab01d6a4-8f60-4296-8a08-0116adb7b33b" providerId="ADAL" clId="{30B0BF9E-2E72-42C3-93EC-B4FE75571448}" dt="2025-07-05T18:06:53.242" v="537" actId="1076"/>
          <ac:spMkLst>
            <pc:docMk/>
            <pc:sldMk cId="3281234299" sldId="2754"/>
            <ac:spMk id="4" creationId="{DBAE2A24-6465-4411-8F03-8D5232425C4D}"/>
          </ac:spMkLst>
        </pc:spChg>
        <pc:spChg chg="add mod">
          <ac:chgData name="John Horel" userId="ab01d6a4-8f60-4296-8a08-0116adb7b33b" providerId="ADAL" clId="{30B0BF9E-2E72-42C3-93EC-B4FE75571448}" dt="2025-07-05T19:53:07.493" v="574" actId="1076"/>
          <ac:spMkLst>
            <pc:docMk/>
            <pc:sldMk cId="3281234299" sldId="2754"/>
            <ac:spMk id="5" creationId="{D13B3C33-2309-45EE-84D1-29EA0C49AC05}"/>
          </ac:spMkLst>
        </pc:spChg>
        <pc:spChg chg="add mod">
          <ac:chgData name="John Horel" userId="ab01d6a4-8f60-4296-8a08-0116adb7b33b" providerId="ADAL" clId="{30B0BF9E-2E72-42C3-93EC-B4FE75571448}" dt="2025-07-05T18:06:46.777" v="536" actId="1076"/>
          <ac:spMkLst>
            <pc:docMk/>
            <pc:sldMk cId="3281234299" sldId="2754"/>
            <ac:spMk id="6" creationId="{C3793182-6B59-42AA-82C3-D073A79A4DD3}"/>
          </ac:spMkLst>
        </pc:spChg>
        <pc:spChg chg="add mod">
          <ac:chgData name="John Horel" userId="ab01d6a4-8f60-4296-8a08-0116adb7b33b" providerId="ADAL" clId="{30B0BF9E-2E72-42C3-93EC-B4FE75571448}" dt="2025-07-05T19:55:04.611" v="579" actId="207"/>
          <ac:spMkLst>
            <pc:docMk/>
            <pc:sldMk cId="3281234299" sldId="2754"/>
            <ac:spMk id="7" creationId="{E7179B81-F082-49A3-B693-16B6FCB51C59}"/>
          </ac:spMkLst>
        </pc:spChg>
      </pc:sldChg>
      <pc:sldChg chg="add">
        <pc:chgData name="John Horel" userId="ab01d6a4-8f60-4296-8a08-0116adb7b33b" providerId="ADAL" clId="{30B0BF9E-2E72-42C3-93EC-B4FE75571448}" dt="2025-07-06T14:20:10.909" v="3292"/>
        <pc:sldMkLst>
          <pc:docMk/>
          <pc:sldMk cId="3585961717" sldId="2755"/>
        </pc:sldMkLst>
      </pc:sldChg>
      <pc:sldChg chg="addSp delSp modSp add">
        <pc:chgData name="John Horel" userId="ab01d6a4-8f60-4296-8a08-0116adb7b33b" providerId="ADAL" clId="{30B0BF9E-2E72-42C3-93EC-B4FE75571448}" dt="2025-07-06T13:27:46.952" v="2594" actId="20577"/>
        <pc:sldMkLst>
          <pc:docMk/>
          <pc:sldMk cId="2686560890" sldId="2756"/>
        </pc:sldMkLst>
        <pc:spChg chg="mod">
          <ac:chgData name="John Horel" userId="ab01d6a4-8f60-4296-8a08-0116adb7b33b" providerId="ADAL" clId="{30B0BF9E-2E72-42C3-93EC-B4FE75571448}" dt="2025-07-06T13:23:27.488" v="2520" actId="1076"/>
          <ac:spMkLst>
            <pc:docMk/>
            <pc:sldMk cId="2686560890" sldId="2756"/>
            <ac:spMk id="2" creationId="{C16397F3-4F8A-41B8-A0C3-A97F4A45F9CE}"/>
          </ac:spMkLst>
        </pc:spChg>
        <pc:spChg chg="mod">
          <ac:chgData name="John Horel" userId="ab01d6a4-8f60-4296-8a08-0116adb7b33b" providerId="ADAL" clId="{30B0BF9E-2E72-42C3-93EC-B4FE75571448}" dt="2025-07-06T13:27:46.952" v="2594" actId="20577"/>
          <ac:spMkLst>
            <pc:docMk/>
            <pc:sldMk cId="2686560890" sldId="2756"/>
            <ac:spMk id="3" creationId="{612AC29F-30C1-4416-B656-F43FB6FC12B5}"/>
          </ac:spMkLst>
        </pc:spChg>
        <pc:spChg chg="add del">
          <ac:chgData name="John Horel" userId="ab01d6a4-8f60-4296-8a08-0116adb7b33b" providerId="ADAL" clId="{30B0BF9E-2E72-42C3-93EC-B4FE75571448}" dt="2025-07-05T17:46:57.859" v="377"/>
          <ac:spMkLst>
            <pc:docMk/>
            <pc:sldMk cId="2686560890" sldId="2756"/>
            <ac:spMk id="4" creationId="{E63998C2-A6CE-4669-8282-479F3729F606}"/>
          </ac:spMkLst>
        </pc:spChg>
        <pc:spChg chg="add mod">
          <ac:chgData name="John Horel" userId="ab01d6a4-8f60-4296-8a08-0116adb7b33b" providerId="ADAL" clId="{30B0BF9E-2E72-42C3-93EC-B4FE75571448}" dt="2025-07-05T22:45:38.118" v="1022" actId="164"/>
          <ac:spMkLst>
            <pc:docMk/>
            <pc:sldMk cId="2686560890" sldId="2756"/>
            <ac:spMk id="6" creationId="{C78970F6-CE82-4052-A614-CCF84AC0BD4F}"/>
          </ac:spMkLst>
        </pc:spChg>
        <pc:spChg chg="add mod">
          <ac:chgData name="John Horel" userId="ab01d6a4-8f60-4296-8a08-0116adb7b33b" providerId="ADAL" clId="{30B0BF9E-2E72-42C3-93EC-B4FE75571448}" dt="2025-07-06T13:22:48.900" v="2514" actId="1076"/>
          <ac:spMkLst>
            <pc:docMk/>
            <pc:sldMk cId="2686560890" sldId="2756"/>
            <ac:spMk id="10" creationId="{9B733FA2-3621-4C7F-A17D-2681BE8B5E47}"/>
          </ac:spMkLst>
        </pc:spChg>
        <pc:grpChg chg="add del mod">
          <ac:chgData name="John Horel" userId="ab01d6a4-8f60-4296-8a08-0116adb7b33b" providerId="ADAL" clId="{30B0BF9E-2E72-42C3-93EC-B4FE75571448}" dt="2025-07-06T13:20:12.659" v="2483" actId="478"/>
          <ac:grpSpMkLst>
            <pc:docMk/>
            <pc:sldMk cId="2686560890" sldId="2756"/>
            <ac:grpSpMk id="7" creationId="{5C4C1F14-F4B8-4693-8055-675C20B289F7}"/>
          </ac:grpSpMkLst>
        </pc:grpChg>
        <pc:picChg chg="add mod">
          <ac:chgData name="John Horel" userId="ab01d6a4-8f60-4296-8a08-0116adb7b33b" providerId="ADAL" clId="{30B0BF9E-2E72-42C3-93EC-B4FE75571448}" dt="2025-07-05T22:45:38.118" v="1022" actId="164"/>
          <ac:picMkLst>
            <pc:docMk/>
            <pc:sldMk cId="2686560890" sldId="2756"/>
            <ac:picMk id="5" creationId="{B34407E8-C4D4-499A-B83B-C7E83F1F6F45}"/>
          </ac:picMkLst>
        </pc:picChg>
        <pc:picChg chg="add mod modCrop">
          <ac:chgData name="John Horel" userId="ab01d6a4-8f60-4296-8a08-0116adb7b33b" providerId="ADAL" clId="{30B0BF9E-2E72-42C3-93EC-B4FE75571448}" dt="2025-07-06T13:20:36.694" v="2487" actId="1076"/>
          <ac:picMkLst>
            <pc:docMk/>
            <pc:sldMk cId="2686560890" sldId="2756"/>
            <ac:picMk id="9" creationId="{61E0AE74-DC7B-41DD-901E-A0BAD6A8AA57}"/>
          </ac:picMkLst>
        </pc:picChg>
      </pc:sldChg>
      <pc:sldChg chg="addSp delSp modSp add">
        <pc:chgData name="John Horel" userId="ab01d6a4-8f60-4296-8a08-0116adb7b33b" providerId="ADAL" clId="{30B0BF9E-2E72-42C3-93EC-B4FE75571448}" dt="2025-07-06T13:59:11.377" v="2802" actId="1076"/>
        <pc:sldMkLst>
          <pc:docMk/>
          <pc:sldMk cId="616947455" sldId="2759"/>
        </pc:sldMkLst>
        <pc:spChg chg="mod">
          <ac:chgData name="John Horel" userId="ab01d6a4-8f60-4296-8a08-0116adb7b33b" providerId="ADAL" clId="{30B0BF9E-2E72-42C3-93EC-B4FE75571448}" dt="2025-07-06T13:07:59.772" v="2263" actId="20577"/>
          <ac:spMkLst>
            <pc:docMk/>
            <pc:sldMk cId="616947455" sldId="2759"/>
            <ac:spMk id="2" creationId="{BD6F1314-92F7-4327-8EA6-B413DEFDC212}"/>
          </ac:spMkLst>
        </pc:spChg>
        <pc:spChg chg="mod">
          <ac:chgData name="John Horel" userId="ab01d6a4-8f60-4296-8a08-0116adb7b33b" providerId="ADAL" clId="{30B0BF9E-2E72-42C3-93EC-B4FE75571448}" dt="2025-07-06T13:55:06.964" v="2795" actId="1076"/>
          <ac:spMkLst>
            <pc:docMk/>
            <pc:sldMk cId="616947455" sldId="2759"/>
            <ac:spMk id="3" creationId="{25B5B574-7D4D-4088-AD9A-5C533DF110C8}"/>
          </ac:spMkLst>
        </pc:spChg>
        <pc:spChg chg="add mod topLvl">
          <ac:chgData name="John Horel" userId="ab01d6a4-8f60-4296-8a08-0116adb7b33b" providerId="ADAL" clId="{30B0BF9E-2E72-42C3-93EC-B4FE75571448}" dt="2025-07-06T13:56:33.831" v="2796" actId="165"/>
          <ac:spMkLst>
            <pc:docMk/>
            <pc:sldMk cId="616947455" sldId="2759"/>
            <ac:spMk id="6" creationId="{0001C877-244A-4C82-83DC-0A151932F4D9}"/>
          </ac:spMkLst>
        </pc:spChg>
        <pc:spChg chg="add mod topLvl">
          <ac:chgData name="John Horel" userId="ab01d6a4-8f60-4296-8a08-0116adb7b33b" providerId="ADAL" clId="{30B0BF9E-2E72-42C3-93EC-B4FE75571448}" dt="2025-07-06T13:56:33.831" v="2796" actId="165"/>
          <ac:spMkLst>
            <pc:docMk/>
            <pc:sldMk cId="616947455" sldId="2759"/>
            <ac:spMk id="7" creationId="{D7E48935-22EB-4EE0-A424-EC80CC9EEADB}"/>
          </ac:spMkLst>
        </pc:spChg>
        <pc:spChg chg="add mod topLvl">
          <ac:chgData name="John Horel" userId="ab01d6a4-8f60-4296-8a08-0116adb7b33b" providerId="ADAL" clId="{30B0BF9E-2E72-42C3-93EC-B4FE75571448}" dt="2025-07-06T13:59:11.377" v="2802" actId="1076"/>
          <ac:spMkLst>
            <pc:docMk/>
            <pc:sldMk cId="616947455" sldId="2759"/>
            <ac:spMk id="8" creationId="{EF66EE95-B2AD-47F2-ADDE-9DE625970361}"/>
          </ac:spMkLst>
        </pc:spChg>
        <pc:spChg chg="add mod topLvl">
          <ac:chgData name="John Horel" userId="ab01d6a4-8f60-4296-8a08-0116adb7b33b" providerId="ADAL" clId="{30B0BF9E-2E72-42C3-93EC-B4FE75571448}" dt="2025-07-06T13:56:33.831" v="2796" actId="165"/>
          <ac:spMkLst>
            <pc:docMk/>
            <pc:sldMk cId="616947455" sldId="2759"/>
            <ac:spMk id="9" creationId="{DBFB616D-9727-468F-B881-2217F2239A38}"/>
          </ac:spMkLst>
        </pc:spChg>
        <pc:grpChg chg="add del mod">
          <ac:chgData name="John Horel" userId="ab01d6a4-8f60-4296-8a08-0116adb7b33b" providerId="ADAL" clId="{30B0BF9E-2E72-42C3-93EC-B4FE75571448}" dt="2025-07-06T13:56:33.831" v="2796" actId="165"/>
          <ac:grpSpMkLst>
            <pc:docMk/>
            <pc:sldMk cId="616947455" sldId="2759"/>
            <ac:grpSpMk id="10" creationId="{2A57B2DA-FB59-4892-82AE-4A26F866F2AF}"/>
          </ac:grpSpMkLst>
        </pc:grpChg>
        <pc:picChg chg="add del">
          <ac:chgData name="John Horel" userId="ab01d6a4-8f60-4296-8a08-0116adb7b33b" providerId="ADAL" clId="{30B0BF9E-2E72-42C3-93EC-B4FE75571448}" dt="2025-07-06T01:27:08.334" v="2248" actId="478"/>
          <ac:picMkLst>
            <pc:docMk/>
            <pc:sldMk cId="616947455" sldId="2759"/>
            <ac:picMk id="4" creationId="{0831FF40-E1E0-497F-AF91-9044822F9583}"/>
          </ac:picMkLst>
        </pc:picChg>
        <pc:picChg chg="add mod topLvl modCrop">
          <ac:chgData name="John Horel" userId="ab01d6a4-8f60-4296-8a08-0116adb7b33b" providerId="ADAL" clId="{30B0BF9E-2E72-42C3-93EC-B4FE75571448}" dt="2025-07-06T13:56:33.831" v="2796" actId="165"/>
          <ac:picMkLst>
            <pc:docMk/>
            <pc:sldMk cId="616947455" sldId="2759"/>
            <ac:picMk id="5" creationId="{207023AF-4196-4280-A7D8-43A2C13CF39A}"/>
          </ac:picMkLst>
        </pc:picChg>
      </pc:sldChg>
      <pc:sldChg chg="addSp modSp add">
        <pc:chgData name="John Horel" userId="ab01d6a4-8f60-4296-8a08-0116adb7b33b" providerId="ADAL" clId="{30B0BF9E-2E72-42C3-93EC-B4FE75571448}" dt="2025-07-06T14:02:17.976" v="2900" actId="20577"/>
        <pc:sldMkLst>
          <pc:docMk/>
          <pc:sldMk cId="392183453" sldId="2760"/>
        </pc:sldMkLst>
        <pc:spChg chg="mod">
          <ac:chgData name="John Horel" userId="ab01d6a4-8f60-4296-8a08-0116adb7b33b" providerId="ADAL" clId="{30B0BF9E-2E72-42C3-93EC-B4FE75571448}" dt="2025-07-06T14:01:27.533" v="2833" actId="20577"/>
          <ac:spMkLst>
            <pc:docMk/>
            <pc:sldMk cId="392183453" sldId="2760"/>
            <ac:spMk id="2" creationId="{EC8E0BB5-B4C3-40F5-9E94-E464D0D24E8B}"/>
          </ac:spMkLst>
        </pc:spChg>
        <pc:spChg chg="mod">
          <ac:chgData name="John Horel" userId="ab01d6a4-8f60-4296-8a08-0116adb7b33b" providerId="ADAL" clId="{30B0BF9E-2E72-42C3-93EC-B4FE75571448}" dt="2025-07-06T14:02:17.976" v="2900" actId="20577"/>
          <ac:spMkLst>
            <pc:docMk/>
            <pc:sldMk cId="392183453" sldId="2760"/>
            <ac:spMk id="3" creationId="{CD0CDBEF-6C3E-45F0-B710-A42B94C31207}"/>
          </ac:spMkLst>
        </pc:spChg>
        <pc:spChg chg="add mod">
          <ac:chgData name="John Horel" userId="ab01d6a4-8f60-4296-8a08-0116adb7b33b" providerId="ADAL" clId="{30B0BF9E-2E72-42C3-93EC-B4FE75571448}" dt="2025-07-06T13:57:27.017" v="2799" actId="1076"/>
          <ac:spMkLst>
            <pc:docMk/>
            <pc:sldMk cId="392183453" sldId="2760"/>
            <ac:spMk id="5" creationId="{4B92161E-67EE-4DD0-8397-59BF9CE3F6D0}"/>
          </ac:spMkLst>
        </pc:spChg>
        <pc:spChg chg="add mod">
          <ac:chgData name="John Horel" userId="ab01d6a4-8f60-4296-8a08-0116adb7b33b" providerId="ADAL" clId="{30B0BF9E-2E72-42C3-93EC-B4FE75571448}" dt="2025-07-06T13:57:17.581" v="2798" actId="1076"/>
          <ac:spMkLst>
            <pc:docMk/>
            <pc:sldMk cId="392183453" sldId="2760"/>
            <ac:spMk id="6" creationId="{3F8B06A9-5F78-4A88-B2B3-0871E61B7615}"/>
          </ac:spMkLst>
        </pc:spChg>
        <pc:spChg chg="add mod">
          <ac:chgData name="John Horel" userId="ab01d6a4-8f60-4296-8a08-0116adb7b33b" providerId="ADAL" clId="{30B0BF9E-2E72-42C3-93EC-B4FE75571448}" dt="2025-07-06T13:57:44.539" v="2800" actId="1076"/>
          <ac:spMkLst>
            <pc:docMk/>
            <pc:sldMk cId="392183453" sldId="2760"/>
            <ac:spMk id="7" creationId="{2E7FA1F0-BA22-45C1-AE97-CB8C14B02261}"/>
          </ac:spMkLst>
        </pc:spChg>
        <pc:spChg chg="add mod">
          <ac:chgData name="John Horel" userId="ab01d6a4-8f60-4296-8a08-0116adb7b33b" providerId="ADAL" clId="{30B0BF9E-2E72-42C3-93EC-B4FE75571448}" dt="2025-07-06T13:57:49.569" v="2801" actId="1076"/>
          <ac:spMkLst>
            <pc:docMk/>
            <pc:sldMk cId="392183453" sldId="2760"/>
            <ac:spMk id="8" creationId="{00AB0CEB-95CA-46EE-8AFB-D5276F334154}"/>
          </ac:spMkLst>
        </pc:spChg>
        <pc:picChg chg="add mod modCrop">
          <ac:chgData name="John Horel" userId="ab01d6a4-8f60-4296-8a08-0116adb7b33b" providerId="ADAL" clId="{30B0BF9E-2E72-42C3-93EC-B4FE75571448}" dt="2025-07-06T13:51:26.054" v="2736" actId="1076"/>
          <ac:picMkLst>
            <pc:docMk/>
            <pc:sldMk cId="392183453" sldId="2760"/>
            <ac:picMk id="4" creationId="{9600B414-E4AD-4E78-9C1A-5197C903DADC}"/>
          </ac:picMkLst>
        </pc:picChg>
      </pc:sldChg>
      <pc:sldChg chg="modSp add">
        <pc:chgData name="John Horel" userId="ab01d6a4-8f60-4296-8a08-0116adb7b33b" providerId="ADAL" clId="{30B0BF9E-2E72-42C3-93EC-B4FE75571448}" dt="2025-07-06T15:23:59.812" v="3488" actId="20577"/>
        <pc:sldMkLst>
          <pc:docMk/>
          <pc:sldMk cId="369868310" sldId="2765"/>
        </pc:sldMkLst>
        <pc:spChg chg="mod">
          <ac:chgData name="John Horel" userId="ab01d6a4-8f60-4296-8a08-0116adb7b33b" providerId="ADAL" clId="{30B0BF9E-2E72-42C3-93EC-B4FE75571448}" dt="2025-07-06T15:23:59.812" v="3488" actId="20577"/>
          <ac:spMkLst>
            <pc:docMk/>
            <pc:sldMk cId="369868310" sldId="2765"/>
            <ac:spMk id="3" creationId="{79BFBC3B-412E-443A-9967-A562BFD02458}"/>
          </ac:spMkLst>
        </pc:spChg>
      </pc:sldChg>
      <pc:sldChg chg="addSp modSp add">
        <pc:chgData name="John Horel" userId="ab01d6a4-8f60-4296-8a08-0116adb7b33b" providerId="ADAL" clId="{30B0BF9E-2E72-42C3-93EC-B4FE75571448}" dt="2025-07-06T15:28:48.409" v="3569" actId="20577"/>
        <pc:sldMkLst>
          <pc:docMk/>
          <pc:sldMk cId="2336236936" sldId="2766"/>
        </pc:sldMkLst>
        <pc:spChg chg="add mod">
          <ac:chgData name="John Horel" userId="ab01d6a4-8f60-4296-8a08-0116adb7b33b" providerId="ADAL" clId="{30B0BF9E-2E72-42C3-93EC-B4FE75571448}" dt="2025-07-06T15:21:49.738" v="3430" actId="20577"/>
          <ac:spMkLst>
            <pc:docMk/>
            <pc:sldMk cId="2336236936" sldId="2766"/>
            <ac:spMk id="2" creationId="{2E24DB81-5E9A-46EF-80F1-BBDE49EE6690}"/>
          </ac:spMkLst>
        </pc:spChg>
        <pc:spChg chg="add mod">
          <ac:chgData name="John Horel" userId="ab01d6a4-8f60-4296-8a08-0116adb7b33b" providerId="ADAL" clId="{30B0BF9E-2E72-42C3-93EC-B4FE75571448}" dt="2025-07-06T15:28:48.409" v="3569" actId="20577"/>
          <ac:spMkLst>
            <pc:docMk/>
            <pc:sldMk cId="2336236936" sldId="2766"/>
            <ac:spMk id="3" creationId="{04240E29-44DB-4B4F-80AF-EED1B827321D}"/>
          </ac:spMkLst>
        </pc:spChg>
      </pc:sldChg>
      <pc:sldChg chg="add ord">
        <pc:chgData name="John Horel" userId="ab01d6a4-8f60-4296-8a08-0116adb7b33b" providerId="ADAL" clId="{30B0BF9E-2E72-42C3-93EC-B4FE75571448}" dt="2025-07-06T15:22:42.239" v="3462"/>
        <pc:sldMkLst>
          <pc:docMk/>
          <pc:sldMk cId="3921603725" sldId="27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848CE-21B3-41C3-88D0-560A93A58A6D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2F6ED-9C66-4E73-812F-0AA6E9A53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48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2F6ED-9C66-4E73-812F-0AA6E9A533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3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2F6ED-9C66-4E73-812F-0AA6E9A5331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64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1977-61AB-41F7-8EB1-BC9E777E4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246288-1B62-486A-80C9-A2F190AFF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40DA2-592E-4576-B71A-8BE967575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4DD2A-05AB-4879-9178-E6BFD297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10C59-7666-4C89-8E19-F0FEE50C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29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E691-D9AA-4D39-B435-6059926B9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08F299-4105-4DED-934B-B2D7BBF19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03821-54E6-4810-BB93-F0636F14F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BA704-3F09-4B19-B382-01422729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BB0BF-2AE2-44A4-A783-C7C419FB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58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9D9766-951E-4654-8A0A-083BB63FF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6960C2-D406-4FD4-9A87-A152DEBA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81BCD-4BA9-4B23-A00A-D3377E5D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11F10-EC26-4E1A-A08A-67D9BBC53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E7E11-436C-4A26-AB27-B22833993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27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1977-61AB-41F7-8EB1-BC9E777E4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246288-1B62-486A-80C9-A2F190AFF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40DA2-592E-4576-B71A-8BE967575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4DD2A-05AB-4879-9178-E6BFD297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10C59-7666-4C89-8E19-F0FEE50C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53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FE47C-2FF8-41CA-97C1-2CC929290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5E119-6733-4561-9872-B19CAA1BB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7780D-82CF-494F-AF43-D2F32C61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D6A70-B7A5-499A-BD4F-2AAE6AB54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B1B18-90B0-4952-B023-402EEA64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01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15242-2819-46D4-B757-E769684D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9039B-7A8A-44E0-BCB5-DF411D308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C1B0-853F-4BB1-8BD6-A309C6BB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E1994-682D-42C8-AA0A-138AA733A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4AB00-D0B0-4F57-A1D0-31966952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68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F0F36-0A7F-4AC1-9670-577D08AD2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B6E9F-EA34-4F0C-8FBF-7C283E149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841ED3-F5C7-40DD-B19E-BC50030DC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F8B95-8A54-45A5-A719-F80E9D5D7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7C3BA-4D1B-412A-94EF-E4588BCA5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56932-8116-4D9B-9E6E-FF2C7C128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3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5CDE-2159-41FB-989C-E24000C9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BF031-7528-4C43-8C52-07088E5E0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C88C0-27E0-4F03-A9F4-0DC4E3C89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0AB7D-2057-4EF1-B54F-39891A6BC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0F1A6D-EB8A-4ACB-A54A-B621B78D48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60C641-E2D7-4CDC-BF56-172D23971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358E01-DD94-4070-94DB-FBC612FAC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FE18D9-48D7-4DA1-AC7C-652B0458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87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175AA-95CC-49B8-A2BD-E8FF3D6D3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10185F-306F-407B-A37E-35C14D6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D3CB1D-B3F0-4A68-AA1E-5D6DEC82C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E19D47-3F7C-492F-A2FB-D0F55301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42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572311-A5D8-45BB-B924-331D18247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BE6CA-FFFC-484C-B7AF-000D3A4CF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C2FC8-BF41-4885-B124-B6F18818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2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D6CE9-50E7-402E-8F95-91015BA4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24BC5-B4B8-45AE-BA3E-4F745141F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1B3C0-EBD1-48DA-BF4E-7A9D397E6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4193E-020B-490D-A6F8-EB871B835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2173A-0650-4D4C-BF5B-ECCB4FE31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A111E-7568-4087-AFBB-06CE8CFA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8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FE47C-2FF8-41CA-97C1-2CC929290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5E119-6733-4561-9872-B19CAA1BB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7780D-82CF-494F-AF43-D2F32C61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D6A70-B7A5-499A-BD4F-2AAE6AB54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B1B18-90B0-4952-B023-402EEA64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32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13485-C6F9-4EC6-AB8B-833AE16D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D87294-7BBA-4CA6-8925-AE722BC16B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B3BB9-3D68-4AA2-B5BF-EC379EF86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A94C2-C68C-486B-BE03-7A6D79F6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43E82-DC8D-470F-918F-38494B1F7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FB4F2-11FC-4931-B18F-7BC26BF4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91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E691-D9AA-4D39-B435-6059926B9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08F299-4105-4DED-934B-B2D7BBF19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03821-54E6-4810-BB93-F0636F14F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BA704-3F09-4B19-B382-01422729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BB0BF-2AE2-44A4-A783-C7C419FB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35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9D9766-951E-4654-8A0A-083BB63FF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6960C2-D406-4FD4-9A87-A152DEBA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81BCD-4BA9-4B23-A00A-D3377E5D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11F10-EC26-4E1A-A08A-67D9BBC53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E7E11-436C-4A26-AB27-B22833993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0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15242-2819-46D4-B757-E769684D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9039B-7A8A-44E0-BCB5-DF411D308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C1B0-853F-4BB1-8BD6-A309C6BB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E1994-682D-42C8-AA0A-138AA733A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4AB00-D0B0-4F57-A1D0-31966952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05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F0F36-0A7F-4AC1-9670-577D08AD2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B6E9F-EA34-4F0C-8FBF-7C283E149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841ED3-F5C7-40DD-B19E-BC50030DC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F8B95-8A54-45A5-A719-F80E9D5D7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7C3BA-4D1B-412A-94EF-E4588BCA5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56932-8116-4D9B-9E6E-FF2C7C128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3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5CDE-2159-41FB-989C-E24000C9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BF031-7528-4C43-8C52-07088E5E0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C88C0-27E0-4F03-A9F4-0DC4E3C89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0AB7D-2057-4EF1-B54F-39891A6BC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0F1A6D-EB8A-4ACB-A54A-B621B78D48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60C641-E2D7-4CDC-BF56-172D23971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358E01-DD94-4070-94DB-FBC612FAC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FE18D9-48D7-4DA1-AC7C-652B0458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4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175AA-95CC-49B8-A2BD-E8FF3D6D3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10185F-306F-407B-A37E-35C14D6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D3CB1D-B3F0-4A68-AA1E-5D6DEC82C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E19D47-3F7C-492F-A2FB-D0F55301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95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572311-A5D8-45BB-B924-331D18247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BE6CA-FFFC-484C-B7AF-000D3A4CF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C2FC8-BF41-4885-B124-B6F18818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6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D6CE9-50E7-402E-8F95-91015BA4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24BC5-B4B8-45AE-BA3E-4F745141F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1B3C0-EBD1-48DA-BF4E-7A9D397E6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4193E-020B-490D-A6F8-EB871B835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2173A-0650-4D4C-BF5B-ECCB4FE31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A111E-7568-4087-AFBB-06CE8CFA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2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13485-C6F9-4EC6-AB8B-833AE16DF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D87294-7BBA-4CA6-8925-AE722BC16B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B3BB9-3D68-4AA2-B5BF-EC379EF86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A94C2-C68C-486B-BE03-7A6D79F6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43E82-DC8D-470F-918F-38494B1F7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FB4F2-11FC-4931-B18F-7BC26BF4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6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7377F6-C495-40DA-8753-B574A398C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A4685-011E-42C1-8057-8BD7AE013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9B9D5-ADC6-4C3A-9406-8128C87E52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D0BAB-10EB-4393-97D7-8CD1E53113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588C3-846E-439B-9B83-F88198550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6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7377F6-C495-40DA-8753-B574A398C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A4685-011E-42C1-8057-8BD7AE013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9B9D5-ADC6-4C3A-9406-8128C87E52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A29F7-5015-49CD-9034-617581C1B1EF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D0BAB-10EB-4393-97D7-8CD1E53113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588C3-846E-439B-9B83-F88198550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000F8-EEBC-48BA-B7EC-820644EC5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1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ohn.horel@utah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ather.gov/slc/flashflood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ather.gov/source/slc/flashflood/index.html?BryceCanyon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watch/?v=339802807700656" TargetMode="External"/><Relationship Id="rId3" Type="http://schemas.openxmlformats.org/officeDocument/2006/relationships/hyperlink" Target="https://rankinstudio.com/flashfloods" TargetMode="External"/><Relationship Id="rId7" Type="http://schemas.openxmlformats.org/officeDocument/2006/relationships/hyperlink" Target="https://www.youtube.com/watch?v=E5sn1ZMltak" TargetMode="External"/><Relationship Id="rId12" Type="http://schemas.openxmlformats.org/officeDocument/2006/relationships/hyperlink" Target="https://www.foxweather.com/watch/fmc-lxzd62cifarph2bx" TargetMode="External"/><Relationship Id="rId2" Type="http://schemas.openxmlformats.org/officeDocument/2006/relationships/hyperlink" Target="https://www.foxweather.com/watch/play-5e7dcfaa900004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JOpZF_4b-w" TargetMode="External"/><Relationship Id="rId11" Type="http://schemas.openxmlformats.org/officeDocument/2006/relationships/hyperlink" Target="https://youtu.be/U9Gt9EAQRsk" TargetMode="External"/><Relationship Id="rId5" Type="http://schemas.openxmlformats.org/officeDocument/2006/relationships/hyperlink" Target="https://www.youtube.com/watch?v=-bgpoLfaL2s" TargetMode="External"/><Relationship Id="rId10" Type="http://schemas.openxmlformats.org/officeDocument/2006/relationships/hyperlink" Target="https://www.youtube.com/watch?v=2H84ttm7O8k" TargetMode="External"/><Relationship Id="rId4" Type="http://schemas.openxmlformats.org/officeDocument/2006/relationships/hyperlink" Target="https://youtu.be/wj7WnkgjhM0" TargetMode="External"/><Relationship Id="rId9" Type="http://schemas.openxmlformats.org/officeDocument/2006/relationships/hyperlink" Target="https://www.youtube.com/watch?v=ERiRwRwGH3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oxweather.com/watch/play-5e7dcfaa900004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rankinstudio.com/flashflood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j7WnkgjhM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youtu.be/-bgpoLfaL2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FJOpZF_4b-w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hyperlink" Target="https://www.drought.gov/drought-status-updates/north-american-monsoon-drought-status-update-2025-06-30" TargetMode="External"/><Relationship Id="rId4" Type="http://schemas.openxmlformats.org/officeDocument/2006/relationships/hyperlink" Target="https://droughtmonitor.unl.edu/CurrentMap/StateDroughtMonitor.aspx?wes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youtu.be/U9Gt9EAQRsk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mate.gov/news-features/blogs/enso/north-american-monsoon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mate.gov/news-features/blogs/enso/north-american-monsoon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E5sn1ZMltak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esonet.agron.iastate.edu/plotting/auto/?_wait=no&amp;q=44&amp;plot=line&amp;opt=state&amp;station=SLC&amp;state=UT&amp;fema=8&amp;limit=no&amp;c=single&amp;phenomena=FF&amp;significance=W&amp;syear=2020&amp;eyear=2025&amp;s=jan1&amp;_r=43&amp;dpi=100&amp;_fmt=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s://www.cpc.ncep.noaa.gov/products/predictions/long_range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ms.confex.com/ams/104ANNUAL/meetingapp.cgi/Paper/430507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hyperlink" Target="https://doi.org/10.1175/WAF-D-24-0018.1" TargetMode="External"/><Relationship Id="rId5" Type="http://schemas.openxmlformats.org/officeDocument/2006/relationships/hyperlink" Target="https://10.0.4.5/2019WR025480" TargetMode="External"/><Relationship Id="rId4" Type="http://schemas.openxmlformats.org/officeDocument/2006/relationships/hyperlink" Target="https://ams.confex.com/ams/105ANNUAL/meetingapp.cgi/Paper/44823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horel.chpc.utah.edu/data/uu2dvar_images/uu2dvar_hrrr_bias/20250104/2025010412/2025010412_temperature_analysis_detailed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a.colorado.edu/resources/intermountain-west-climate-dashboard#latest-briefing" TargetMode="External"/><Relationship Id="rId2" Type="http://schemas.openxmlformats.org/officeDocument/2006/relationships/hyperlink" Target="https://www.weather.gov/slc/DroughtInformationStatemen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atchduty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app.watchduty.org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E745A6-94F5-409A-955E-166719E6CB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t="39221" r="-529" b="13083"/>
          <a:stretch/>
        </p:blipFill>
        <p:spPr>
          <a:xfrm>
            <a:off x="0" y="4214588"/>
            <a:ext cx="12268198" cy="2686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246716-DE0D-4C2E-A38B-344D938C4B0D}"/>
              </a:ext>
            </a:extLst>
          </p:cNvPr>
          <p:cNvSpPr txBox="1"/>
          <p:nvPr/>
        </p:nvSpPr>
        <p:spPr>
          <a:xfrm>
            <a:off x="1733854" y="1405435"/>
            <a:ext cx="844872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John Horel</a:t>
            </a:r>
          </a:p>
          <a:p>
            <a:pPr algn="ctr"/>
            <a:r>
              <a:rPr lang="en-US" sz="2400" dirty="0"/>
              <a:t>University of Utah</a:t>
            </a:r>
          </a:p>
          <a:p>
            <a:pPr algn="ctr"/>
            <a:r>
              <a:rPr lang="en-US" dirty="0">
                <a:hlinkClick r:id="rId4"/>
              </a:rPr>
              <a:t>john.horel@utah.edu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Contributors: Sherlyn Hilton, James Powell, Alex Jacques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Acknowledge: National Weather Service Salt Lake City Weather Forecast Office  staff: </a:t>
            </a:r>
          </a:p>
          <a:p>
            <a:pPr algn="ctr"/>
            <a:r>
              <a:rPr lang="en-US" dirty="0"/>
              <a:t>D. Church, J. Cunningham, G. Merrill, M. Seaman, &amp; D. Van Cleave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7AC2EA-E41E-4792-92A4-9D0F107E16CA}"/>
              </a:ext>
            </a:extLst>
          </p:cNvPr>
          <p:cNvSpPr txBox="1"/>
          <p:nvPr/>
        </p:nvSpPr>
        <p:spPr>
          <a:xfrm>
            <a:off x="147020" y="4214588"/>
            <a:ext cx="496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Grand Staircase Escalante National Monument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029C68E8-F314-425D-8310-62674C1DB77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55603" y="385580"/>
            <a:ext cx="1084437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Flash Floods in the National Parks and Monuments of Southwestern Utah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</a:b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with a detour to discuss drought and wildfires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52448A-A340-460C-AB18-124A3CA86681}"/>
              </a:ext>
            </a:extLst>
          </p:cNvPr>
          <p:cNvSpPr txBox="1"/>
          <p:nvPr/>
        </p:nvSpPr>
        <p:spPr>
          <a:xfrm>
            <a:off x="9640047" y="4530165"/>
            <a:ext cx="70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Bryce</a:t>
            </a:r>
          </a:p>
        </p:txBody>
      </p:sp>
    </p:spTree>
    <p:extLst>
      <p:ext uri="{BB962C8B-B14F-4D97-AF65-F5344CB8AC3E}">
        <p14:creationId xmlns:p14="http://schemas.microsoft.com/office/powerpoint/2010/main" val="4001977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F93D-6171-48FD-AE3C-BFCA723DB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FBC3B-412E-443A-9967-A562BFD02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0223" y="137739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Follow flash flood safety guidance</a:t>
            </a:r>
          </a:p>
        </p:txBody>
      </p:sp>
      <p:pic>
        <p:nvPicPr>
          <p:cNvPr id="10242" name="Picture 2" descr="https://www.weather.gov/images/mob/WxPrep/Tips_FloodSafety_new.png">
            <a:extLst>
              <a:ext uri="{FF2B5EF4-FFF2-40B4-BE49-F238E27FC236}">
                <a16:creationId xmlns:a16="http://schemas.microsoft.com/office/drawing/2014/main" id="{A4F8CA83-DE49-47B5-832A-10CC6199C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9" y="1864193"/>
            <a:ext cx="7136838" cy="356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FC2A3A-7FDA-41E3-B652-9582849A6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243" y="0"/>
            <a:ext cx="4498757" cy="46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8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445AE-C5CA-434B-B5C9-256747DE3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60"/>
          <a:stretch/>
        </p:blipFill>
        <p:spPr>
          <a:xfrm>
            <a:off x="72297" y="1267012"/>
            <a:ext cx="12047406" cy="5770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1EDB1-A635-4342-97FD-D520A2B85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Salt Lake City National Weather Service</a:t>
            </a:r>
            <a:br>
              <a:rPr lang="en-US" sz="3600" dirty="0"/>
            </a:br>
            <a:r>
              <a:rPr lang="en-US" sz="3600" dirty="0">
                <a:hlinkClick r:id="rId3"/>
              </a:rPr>
              <a:t>Flash Flood Information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78309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0A4528-6311-42CF-9C6E-40F863392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31" y="0"/>
            <a:ext cx="812573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6DE2F7-0737-4CF1-8491-9E2C84D2966C}"/>
              </a:ext>
            </a:extLst>
          </p:cNvPr>
          <p:cNvSpPr/>
          <p:nvPr/>
        </p:nvSpPr>
        <p:spPr>
          <a:xfrm>
            <a:off x="4296484" y="3723204"/>
            <a:ext cx="7397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https://www.weather.gov/source/slc/flashflood/index.html?BryceCanyon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441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BFA02E8-CE92-4010-AC7D-880E2278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62" y="-1"/>
            <a:ext cx="9124926" cy="643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61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4DB81-5E9A-46EF-80F1-BBDE49EE6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Videos of Utah/Arizona flash floods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40E29-44DB-4B4F-80AF-EED1B8273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543852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Hilldale, UT 2015: </a:t>
            </a:r>
            <a:r>
              <a:rPr lang="en-US" dirty="0">
                <a:hlinkClick r:id="rId2"/>
              </a:rPr>
              <a:t>https://www.foxweather.com/watch/play-5e7dcfaa9000042</a:t>
            </a:r>
            <a:endParaRPr lang="en-US" dirty="0"/>
          </a:p>
          <a:p>
            <a:r>
              <a:rPr lang="en-US" dirty="0"/>
              <a:t>Rankin Studios:  </a:t>
            </a:r>
            <a:r>
              <a:rPr lang="en-US" dirty="0">
                <a:hlinkClick r:id="rId3"/>
              </a:rPr>
              <a:t>https://rankinstudio.com/flashfloods</a:t>
            </a:r>
            <a:endParaRPr lang="en-US" dirty="0"/>
          </a:p>
          <a:p>
            <a:r>
              <a:rPr lang="en-US" dirty="0"/>
              <a:t>Wildhorse Canyon: </a:t>
            </a:r>
            <a:r>
              <a:rPr lang="en-US" dirty="0">
                <a:hlinkClick r:id="rId4"/>
              </a:rPr>
              <a:t>https://youtu.be/wj7WnkgjhM0</a:t>
            </a:r>
            <a:endParaRPr lang="en-US" dirty="0"/>
          </a:p>
          <a:p>
            <a:r>
              <a:rPr lang="en-US" dirty="0"/>
              <a:t>Escalante: </a:t>
            </a:r>
            <a:r>
              <a:rPr lang="en-US" dirty="0">
                <a:hlinkClick r:id="rId5"/>
              </a:rPr>
              <a:t>https://www.youtube.com/watch?v=-bgpoLfaL2s</a:t>
            </a:r>
            <a:endParaRPr lang="en-US" dirty="0"/>
          </a:p>
          <a:p>
            <a:r>
              <a:rPr lang="en-US" dirty="0"/>
              <a:t>Capitol Reef: </a:t>
            </a:r>
            <a:r>
              <a:rPr lang="en-US" dirty="0">
                <a:hlinkClick r:id="rId6"/>
              </a:rPr>
              <a:t>https://www.youtube.com/watch?v=FJOpZF_4b-w</a:t>
            </a:r>
            <a:endParaRPr lang="en-US" dirty="0"/>
          </a:p>
          <a:p>
            <a:r>
              <a:rPr lang="en-US" dirty="0"/>
              <a:t>Zion Narrows: </a:t>
            </a:r>
            <a:r>
              <a:rPr lang="en-US" dirty="0">
                <a:hlinkClick r:id="rId7"/>
              </a:rPr>
              <a:t>https://www.youtube.com/watch?v=E5sn1ZMltak</a:t>
            </a:r>
            <a:endParaRPr lang="en-US" dirty="0"/>
          </a:p>
          <a:p>
            <a:r>
              <a:rPr lang="en-US" dirty="0"/>
              <a:t>Tropic: </a:t>
            </a:r>
            <a:r>
              <a:rPr lang="en-US" dirty="0">
                <a:hlinkClick r:id="rId8"/>
              </a:rPr>
              <a:t>https://www.facebook.com/watch/?v=339802807700656</a:t>
            </a:r>
            <a:endParaRPr lang="en-US" dirty="0"/>
          </a:p>
          <a:p>
            <a:r>
              <a:rPr lang="en-US" dirty="0"/>
              <a:t>Red Canyon: </a:t>
            </a:r>
            <a:r>
              <a:rPr lang="en-US" dirty="0">
                <a:hlinkClick r:id="rId9"/>
              </a:rPr>
              <a:t>https://www.youtube.com/watch?v=ERiRwRwGH3w</a:t>
            </a:r>
            <a:endParaRPr lang="en-US" dirty="0"/>
          </a:p>
          <a:p>
            <a:r>
              <a:rPr lang="en-US" dirty="0"/>
              <a:t>Bryce Canyon fatality: </a:t>
            </a:r>
            <a:r>
              <a:rPr lang="en-US" dirty="0">
                <a:hlinkClick r:id="rId10"/>
              </a:rPr>
              <a:t>https://www.youtube.com/watch?v=2H84ttm7O8k</a:t>
            </a:r>
            <a:endParaRPr lang="en-US" dirty="0"/>
          </a:p>
          <a:p>
            <a:r>
              <a:rPr lang="en-US" dirty="0"/>
              <a:t>Havasupai, AZ : </a:t>
            </a:r>
            <a:r>
              <a:rPr lang="en-US" dirty="0">
                <a:hlinkClick r:id="rId11"/>
              </a:rPr>
              <a:t>https://youtu.be/U9Gt9EAQRsk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Kerr County, TX July 4, 2025</a:t>
            </a:r>
            <a:r>
              <a:rPr lang="en-US" dirty="0"/>
              <a:t>: </a:t>
            </a:r>
            <a:r>
              <a:rPr lang="en-US" dirty="0">
                <a:hlinkClick r:id="rId12"/>
              </a:rPr>
              <a:t>https://www.foxweather.com/watch/fmc-lxzd62cifarph2bx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236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hiker bravely makes their way through the cave-like Keyhole Canyon (Zion National Park) -- © 2017 Joe Braun Photography">
            <a:extLst>
              <a:ext uri="{FF2B5EF4-FFF2-40B4-BE49-F238E27FC236}">
                <a16:creationId xmlns:a16="http://schemas.microsoft.com/office/drawing/2014/main" id="{3D8D5230-822A-41D1-8B21-B2873FBD5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80" y="1099582"/>
            <a:ext cx="3834946" cy="575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8B751A-8FC5-4EC3-9210-600840569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286" y="-71676"/>
            <a:ext cx="3208028" cy="1325563"/>
          </a:xfrm>
        </p:spPr>
        <p:txBody>
          <a:bodyPr/>
          <a:lstStyle/>
          <a:p>
            <a:r>
              <a:rPr lang="en-US" dirty="0"/>
              <a:t>14 Sept 2015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4E0292-1A2A-4B8B-BAC6-D52347E0797C}"/>
              </a:ext>
            </a:extLst>
          </p:cNvPr>
          <p:cNvSpPr txBox="1"/>
          <p:nvPr/>
        </p:nvSpPr>
        <p:spPr>
          <a:xfrm>
            <a:off x="1038931" y="6265260"/>
            <a:ext cx="110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Joe Braun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CBE5B4-DF21-4456-B45D-119260CD9571}"/>
              </a:ext>
            </a:extLst>
          </p:cNvPr>
          <p:cNvSpPr/>
          <p:nvPr/>
        </p:nvSpPr>
        <p:spPr>
          <a:xfrm>
            <a:off x="2940443" y="1099582"/>
            <a:ext cx="19084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Keyhole, ZNP:</a:t>
            </a:r>
          </a:p>
          <a:p>
            <a:r>
              <a:rPr lang="en-US" sz="2400" dirty="0">
                <a:solidFill>
                  <a:schemeClr val="bg1"/>
                </a:solidFill>
              </a:rPr>
              <a:t>7 fatalities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8197B7-98C8-4EA3-8070-77DA774F156F}"/>
              </a:ext>
            </a:extLst>
          </p:cNvPr>
          <p:cNvGrpSpPr/>
          <p:nvPr/>
        </p:nvGrpSpPr>
        <p:grpSpPr>
          <a:xfrm>
            <a:off x="5422460" y="1099582"/>
            <a:ext cx="6545182" cy="4891643"/>
            <a:chOff x="1077566" y="1209920"/>
            <a:chExt cx="6545182" cy="4891643"/>
          </a:xfrm>
        </p:grpSpPr>
        <p:pic>
          <p:nvPicPr>
            <p:cNvPr id="7" name="Picture 2" descr="Flash flood death toll rises to 18 near Utah polygamy town">
              <a:extLst>
                <a:ext uri="{FF2B5EF4-FFF2-40B4-BE49-F238E27FC236}">
                  <a16:creationId xmlns:a16="http://schemas.microsoft.com/office/drawing/2014/main" id="{7AED0DC7-C023-438C-82D8-8515AA187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566" y="1209920"/>
              <a:ext cx="6545182" cy="3677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BA0019-EE66-41D4-836E-DA9469C0CCD8}"/>
                </a:ext>
              </a:extLst>
            </p:cNvPr>
            <p:cNvSpPr/>
            <p:nvPr/>
          </p:nvSpPr>
          <p:spPr>
            <a:xfrm>
              <a:off x="3715506" y="4809898"/>
              <a:ext cx="326326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Hilldale, UT:  13 fatalities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16A090-9539-43F1-B20A-4DCC99AE4808}"/>
                </a:ext>
              </a:extLst>
            </p:cNvPr>
            <p:cNvSpPr/>
            <p:nvPr/>
          </p:nvSpPr>
          <p:spPr>
            <a:xfrm>
              <a:off x="1440738" y="5732231"/>
              <a:ext cx="58188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hlinkClick r:id="rId4"/>
                </a:rPr>
                <a:t>https://www.foxweather.com/watch/play-5e7dcfaa9000042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43552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D939-FE8F-4D4B-B5F2-422B9373C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Rankin Studios Flash Floods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EA04DC-C3CD-49F2-8D81-75249782E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7172" y="1825625"/>
            <a:ext cx="76976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9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8450A-3C12-4AF5-B73A-F40EEEC52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E7386-7268-4D00-B54F-52A14653D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536" y="-64546"/>
            <a:ext cx="698046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CB2A34-69FA-4619-AA29-EEBC4949D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755" y="4797277"/>
            <a:ext cx="2905237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3"/>
              </a:rPr>
              <a:t>https://youtu.be/wj7WnkgjhM0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34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27D0-459A-4A39-82DC-CDFA05ABA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https://youtu.be/-bgpoLfaL2s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9A798-0112-4257-A572-EDCCFE164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E49E3-ED2C-4475-AA1B-3F636DE36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12803"/>
            <a:ext cx="9144000" cy="553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17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27211-16CF-41D8-931A-763D2007E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https://www.youtube.com/watch?v=FJOpZF_4b-w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1A82A0-4C89-4375-9BD4-FD3BF9925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2650" y="2242163"/>
            <a:ext cx="7886700" cy="323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45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7D915-35C5-4439-830D-01A5FEE5D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99" y="0"/>
            <a:ext cx="1095177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7D5F13-51B9-415C-AB3B-CF9AA8AFC0EC}"/>
              </a:ext>
            </a:extLst>
          </p:cNvPr>
          <p:cNvSpPr txBox="1"/>
          <p:nvPr/>
        </p:nvSpPr>
        <p:spPr>
          <a:xfrm>
            <a:off x="2137431" y="-59765"/>
            <a:ext cx="3761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4"/>
              </a:rPr>
              <a:t>U.S. Drought Monitor</a:t>
            </a:r>
            <a:endParaRPr lang="en-US" sz="32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AB920C5-DCD3-4FC6-8C67-BD52936A4E37}"/>
              </a:ext>
            </a:extLst>
          </p:cNvPr>
          <p:cNvSpPr/>
          <p:nvPr/>
        </p:nvSpPr>
        <p:spPr>
          <a:xfrm>
            <a:off x="4243892" y="4437528"/>
            <a:ext cx="224185" cy="2205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5"/>
            <a:extLst>
              <a:ext uri="{FF2B5EF4-FFF2-40B4-BE49-F238E27FC236}">
                <a16:creationId xmlns:a16="http://schemas.microsoft.com/office/drawing/2014/main" id="{F500B4D9-7173-41DD-BF37-4E5D77C3BF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7951" y="4293628"/>
            <a:ext cx="4935352" cy="25643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171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CCF-E625-4801-AB5F-D5C5C095F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https://youtu.be/U9Gt9EAQRsk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ED87B6-025D-4923-91A5-483484E3B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2650" y="2123930"/>
            <a:ext cx="7886700" cy="375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03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8EECA1-C0AD-486E-ABC5-6C1052AB8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87" y="365125"/>
            <a:ext cx="5568577" cy="4515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hlinkClick r:id="rId3"/>
              </a:rPr>
              <a:t>North American Monsoon</a:t>
            </a:r>
            <a:endParaRPr lang="en-US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1993E4-F17A-4C6D-90D3-DE9F78967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72" y="1253331"/>
            <a:ext cx="4819500" cy="4351338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Responsible for frequent intense rainfall over southwestern U.S. mountain ranges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Northern monsoon extension into southern Utah leads to potential for flash floods from June to September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>
                <a:solidFill>
                  <a:srgbClr val="FF0000"/>
                </a:solidFill>
              </a:rPr>
              <a:t>Southern Utah: </a:t>
            </a:r>
          </a:p>
          <a:p>
            <a:pPr lvl="1"/>
            <a:r>
              <a:rPr lang="en-US" sz="2200" dirty="0">
                <a:solidFill>
                  <a:srgbClr val="FF0000"/>
                </a:solidFill>
              </a:rPr>
              <a:t>~300,000 permanent residents </a:t>
            </a:r>
          </a:p>
          <a:p>
            <a:pPr lvl="1"/>
            <a:r>
              <a:rPr lang="en-US" sz="2200" dirty="0">
                <a:solidFill>
                  <a:srgbClr val="FF0000"/>
                </a:solidFill>
              </a:rPr>
              <a:t>&gt; 10 million visits annually to national parks, monuments, and recreation areas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122" name="Picture 2" descr="animated gif of water vapor and radar images of thunderstorms across Southern United States">
            <a:extLst>
              <a:ext uri="{FF2B5EF4-FFF2-40B4-BE49-F238E27FC236}">
                <a16:creationId xmlns:a16="http://schemas.microsoft.com/office/drawing/2014/main" id="{8F62C46F-DE9A-4F13-8163-BDA890A42F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10" y="1253331"/>
            <a:ext cx="590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69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B264C-8EE3-46D4-9531-7B76605F3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23F9E-E2C9-4044-954D-B2B3C25F8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BEFA9F-1B8C-4A5C-8FA1-15517E53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026"/>
            <a:ext cx="9144000" cy="671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AE2A24-6465-4411-8F03-8D5232425C4D}"/>
              </a:ext>
            </a:extLst>
          </p:cNvPr>
          <p:cNvSpPr txBox="1"/>
          <p:nvPr/>
        </p:nvSpPr>
        <p:spPr>
          <a:xfrm>
            <a:off x="4349847" y="4898315"/>
            <a:ext cx="1835375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GRAND STAIRCASE-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ESCALANTE NM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793182-6B59-42AA-82C3-D073A79A4DD3}"/>
              </a:ext>
            </a:extLst>
          </p:cNvPr>
          <p:cNvSpPr txBox="1"/>
          <p:nvPr/>
        </p:nvSpPr>
        <p:spPr>
          <a:xfrm>
            <a:off x="8548965" y="4896522"/>
            <a:ext cx="1573508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BEARS EARS NM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B3C33-2309-45EE-84D1-29EA0C49AC05}"/>
              </a:ext>
            </a:extLst>
          </p:cNvPr>
          <p:cNvSpPr txBox="1"/>
          <p:nvPr/>
        </p:nvSpPr>
        <p:spPr>
          <a:xfrm>
            <a:off x="3722145" y="157817"/>
            <a:ext cx="4004814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Federally Protected Areas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179B81-F082-49A3-B693-16B6FCB51C59}"/>
              </a:ext>
            </a:extLst>
          </p:cNvPr>
          <p:cNvSpPr/>
          <p:nvPr/>
        </p:nvSpPr>
        <p:spPr>
          <a:xfrm>
            <a:off x="4200861" y="4222376"/>
            <a:ext cx="148986" cy="14898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34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horel.chpc.utah.edu/data/monsoon_figs/nldn_seas/utah/2021_2024_utah_mrms_nldn_h5.png">
            <a:extLst>
              <a:ext uri="{FF2B5EF4-FFF2-40B4-BE49-F238E27FC236}">
                <a16:creationId xmlns:a16="http://schemas.microsoft.com/office/drawing/2014/main" id="{D072FADC-0E3E-4EB2-A847-501B189ED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1" t="11908" r="9477"/>
          <a:stretch/>
        </p:blipFill>
        <p:spPr bwMode="auto">
          <a:xfrm>
            <a:off x="6213232" y="496963"/>
            <a:ext cx="5164151" cy="582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1993E4-F17A-4C6D-90D3-DE9F78967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24" y="1816287"/>
            <a:ext cx="4719918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Observations of rainfall are limited across the region</a:t>
            </a:r>
          </a:p>
          <a:p>
            <a:endParaRPr lang="en-US" dirty="0"/>
          </a:p>
          <a:p>
            <a:r>
              <a:rPr lang="en-US" dirty="0"/>
              <a:t>Use lightning as a proxy for rainfall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Heavy rainfall is not always accompanied by lightning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(National Lightning Detection Network (NLDN) reformatted to Multi-Radar Multi-Sensor (MRMS) grid)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CEAABD-4A33-4D2A-AA49-372B87A7A80E}"/>
              </a:ext>
            </a:extLst>
          </p:cNvPr>
          <p:cNvSpPr/>
          <p:nvPr/>
        </p:nvSpPr>
        <p:spPr>
          <a:xfrm>
            <a:off x="5766289" y="6066033"/>
            <a:ext cx="6096000" cy="36933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n-US" dirty="0"/>
              <a:t>Cloud-Ground Lightning Density (Flashes km</a:t>
            </a:r>
            <a:r>
              <a:rPr lang="en-US" baseline="30000" dirty="0"/>
              <a:t>-2</a:t>
            </a:r>
            <a:r>
              <a:rPr lang="en-US" dirty="0"/>
              <a:t> day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C597ED-0ECD-40F6-BAE7-96999163B760}"/>
              </a:ext>
            </a:extLst>
          </p:cNvPr>
          <p:cNvSpPr/>
          <p:nvPr/>
        </p:nvSpPr>
        <p:spPr>
          <a:xfrm>
            <a:off x="7503128" y="127631"/>
            <a:ext cx="26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Daily Lightning 2021-2024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699051C9-BC68-4EC9-80C2-6437A2C91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87" y="365125"/>
            <a:ext cx="5568577" cy="4515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hlinkClick r:id="rId3"/>
              </a:rPr>
              <a:t>North American Monsoon</a:t>
            </a:r>
            <a:endParaRPr lang="en-US" sz="2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F8C9C08-3F1C-4219-8E44-9ADEA33BDCFD}"/>
              </a:ext>
            </a:extLst>
          </p:cNvPr>
          <p:cNvSpPr/>
          <p:nvPr/>
        </p:nvSpPr>
        <p:spPr>
          <a:xfrm>
            <a:off x="8743570" y="1872722"/>
            <a:ext cx="141438" cy="124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88E66-6AF9-4886-9334-70457AC80A63}"/>
              </a:ext>
            </a:extLst>
          </p:cNvPr>
          <p:cNvSpPr txBox="1"/>
          <p:nvPr/>
        </p:nvSpPr>
        <p:spPr>
          <a:xfrm>
            <a:off x="8403876" y="1565823"/>
            <a:ext cx="50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SLC</a:t>
            </a:r>
          </a:p>
        </p:txBody>
      </p:sp>
    </p:spTree>
    <p:extLst>
      <p:ext uri="{BB962C8B-B14F-4D97-AF65-F5344CB8AC3E}">
        <p14:creationId xmlns:p14="http://schemas.microsoft.com/office/powerpoint/2010/main" val="3951991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47BC1-70AF-4D9B-A41C-7E2B4EE6D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47" y="23634"/>
            <a:ext cx="7608047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What leads to increased flash flood risk </a:t>
            </a:r>
            <a:br>
              <a:rPr lang="en-US" sz="3200" dirty="0"/>
            </a:br>
            <a:r>
              <a:rPr lang="en-US" sz="3200" dirty="0"/>
              <a:t>in southern Utah?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B562F-D3B1-4125-B0AA-069E9FD5A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81" y="1342080"/>
            <a:ext cx="7608046" cy="551591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Sufficient rain (0.5-1.0 inch per hour) during the afternoon/evening as storm cells progress across a watershed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Rain falls on bare/dry soils and rocks within watershed upstream of narrow channels or canyons</a:t>
            </a:r>
          </a:p>
          <a:p>
            <a:endParaRPr lang="en-US" dirty="0"/>
          </a:p>
          <a:p>
            <a:r>
              <a:rPr lang="en-US" dirty="0"/>
              <a:t>Flash flood: water collects within upstream watershed and often appears initially as a rapid onset of deep water moving rapidly downstream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Risk is increased when visitors not aware of hazardous rainstorm hours ago far upstream of their location</a:t>
            </a:r>
          </a:p>
          <a:p>
            <a:endParaRPr lang="en-US" dirty="0"/>
          </a:p>
          <a:p>
            <a:r>
              <a:rPr lang="en-US" dirty="0"/>
              <a:t>Impedes backcountry travel across main channel far downstream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1BF46E-C639-4D14-B7D7-324B97219760}"/>
              </a:ext>
            </a:extLst>
          </p:cNvPr>
          <p:cNvGrpSpPr/>
          <p:nvPr/>
        </p:nvGrpSpPr>
        <p:grpSpPr>
          <a:xfrm>
            <a:off x="8334375" y="0"/>
            <a:ext cx="3857625" cy="6858000"/>
            <a:chOff x="8334375" y="0"/>
            <a:chExt cx="3857625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C767933-2C70-4F45-88D5-8E956EED8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34375" y="0"/>
              <a:ext cx="3857625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2689CB-E101-4CED-8652-385E5F45072B}"/>
                </a:ext>
              </a:extLst>
            </p:cNvPr>
            <p:cNvSpPr txBox="1"/>
            <p:nvPr/>
          </p:nvSpPr>
          <p:spPr>
            <a:xfrm>
              <a:off x="9057939" y="6488668"/>
              <a:ext cx="2135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Harris Wash, GSENM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777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F7992-B175-4DD5-8509-E1276973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2" y="668515"/>
            <a:ext cx="5851038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The Narrows Hike</a:t>
            </a:r>
            <a:br>
              <a:rPr lang="en-US" dirty="0"/>
            </a:br>
            <a:r>
              <a:rPr lang="en-US" dirty="0"/>
              <a:t>Zion National Park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A9EB5-F182-4EED-BF19-D6307B77F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617" y="1550604"/>
            <a:ext cx="4821924" cy="3263504"/>
          </a:xfrm>
        </p:spPr>
        <p:txBody>
          <a:bodyPr/>
          <a:lstStyle/>
          <a:p>
            <a:r>
              <a:rPr lang="en-US" dirty="0"/>
              <a:t>Access to the Narrows closed when NWS Salt Lake City (SLC) Weather Forecast Office issues Flash Flood Warning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NWS SLC Flash Flood Potential Ranking helps inform visitors of risk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2" descr="The Narrows Hike To Wall Street Directions 2">
            <a:extLst>
              <a:ext uri="{FF2B5EF4-FFF2-40B4-BE49-F238E27FC236}">
                <a16:creationId xmlns:a16="http://schemas.microsoft.com/office/drawing/2014/main" id="{CA8BF8E6-8EDF-4D8F-9536-77A89EF2B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4" y="3684171"/>
            <a:ext cx="5320428" cy="299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C95BB9-58EF-4247-9BBA-2254293DFB5C}"/>
              </a:ext>
            </a:extLst>
          </p:cNvPr>
          <p:cNvGrpSpPr/>
          <p:nvPr/>
        </p:nvGrpSpPr>
        <p:grpSpPr>
          <a:xfrm>
            <a:off x="5706933" y="0"/>
            <a:ext cx="7718612" cy="5341172"/>
            <a:chOff x="6745992" y="0"/>
            <a:chExt cx="6701067" cy="4598877"/>
          </a:xfrm>
        </p:grpSpPr>
        <p:pic>
          <p:nvPicPr>
            <p:cNvPr id="10" name="Picture 2" descr="Heavy daily summertime traffic in the Zion National Park Narrows canyon results in substantial trampling to shoreline vegetation and river substrates, causing a number of direct and indirect impacts to riparian resources.  ">
              <a:extLst>
                <a:ext uri="{FF2B5EF4-FFF2-40B4-BE49-F238E27FC236}">
                  <a16:creationId xmlns:a16="http://schemas.microsoft.com/office/drawing/2014/main" id="{0C577FB0-9C18-47CB-8848-AA2F691DD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992" y="0"/>
              <a:ext cx="5513748" cy="413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CD2444-8B05-4951-87DF-F1306E677CEB}"/>
                </a:ext>
              </a:extLst>
            </p:cNvPr>
            <p:cNvSpPr txBox="1"/>
            <p:nvPr/>
          </p:nvSpPr>
          <p:spPr>
            <a:xfrm>
              <a:off x="8212705" y="3517750"/>
              <a:ext cx="1413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Yu-Fai Leung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C8FCCA-DA1D-4150-8D5B-103C118050AF}"/>
                </a:ext>
              </a:extLst>
            </p:cNvPr>
            <p:cNvSpPr/>
            <p:nvPr/>
          </p:nvSpPr>
          <p:spPr>
            <a:xfrm>
              <a:off x="7351059" y="4137212"/>
              <a:ext cx="6096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2400" dirty="0"/>
                <a:t>The Narrows Hike Zion National Park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906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92E2B-A124-49B3-9B01-294DEBF00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>
                <a:hlinkClick r:id="rId2"/>
              </a:rPr>
              <a:t>Flash flood at entrance to Narrows: July 31 2021</a:t>
            </a:r>
            <a:endParaRPr lang="en-US" sz="27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309B3C-FB32-4862-84A2-7F675D976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9111" y="1400779"/>
            <a:ext cx="9370459" cy="531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5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enerated chart">
            <a:extLst>
              <a:ext uri="{FF2B5EF4-FFF2-40B4-BE49-F238E27FC236}">
                <a16:creationId xmlns:a16="http://schemas.microsoft.com/office/drawing/2014/main" id="{6DE301B3-D4B7-4B68-8797-7EBE20B19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66" y="-420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A32C2A-5F52-4E30-BED9-5912F497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B4CD8A-B0AB-461C-90EB-460F2F993AF6}"/>
              </a:ext>
            </a:extLst>
          </p:cNvPr>
          <p:cNvSpPr/>
          <p:nvPr/>
        </p:nvSpPr>
        <p:spPr>
          <a:xfrm>
            <a:off x="355756" y="-4207"/>
            <a:ext cx="2419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Automated Data Plotter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C0DA7-B35C-4410-A6DA-F93039FE6578}"/>
              </a:ext>
            </a:extLst>
          </p:cNvPr>
          <p:cNvSpPr txBox="1"/>
          <p:nvPr/>
        </p:nvSpPr>
        <p:spPr>
          <a:xfrm rot="16200000">
            <a:off x="1899354" y="3244335"/>
            <a:ext cx="21207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Accumulated Counts</a:t>
            </a:r>
          </a:p>
        </p:txBody>
      </p:sp>
    </p:spTree>
    <p:extLst>
      <p:ext uri="{BB962C8B-B14F-4D97-AF65-F5344CB8AC3E}">
        <p14:creationId xmlns:p14="http://schemas.microsoft.com/office/powerpoint/2010/main" val="4255058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1AC4DB-C638-422E-AB41-4B91A40C9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074"/>
          <a:stretch/>
        </p:blipFill>
        <p:spPr>
          <a:xfrm>
            <a:off x="267842" y="3521590"/>
            <a:ext cx="9144000" cy="299345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3FB6F-AA5B-46F2-A217-DD4F2BA52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0086" y="3562511"/>
            <a:ext cx="3867861" cy="763513"/>
          </a:xfrm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r>
              <a:rPr lang="en-US" sz="2000" b="1" dirty="0"/>
              <a:t>SLC WFO Flash Flood Warnings</a:t>
            </a:r>
          </a:p>
          <a:p>
            <a:pPr marL="0" indent="0" algn="ctr">
              <a:spcBef>
                <a:spcPts val="500"/>
              </a:spcBef>
              <a:buNone/>
            </a:pPr>
            <a:r>
              <a:rPr lang="en-US" sz="2000" b="1" dirty="0"/>
              <a:t>17 Aug, 2024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053C21-E96F-4CDA-873B-C7169EE07BF9}"/>
              </a:ext>
            </a:extLst>
          </p:cNvPr>
          <p:cNvSpPr/>
          <p:nvPr/>
        </p:nvSpPr>
        <p:spPr>
          <a:xfrm>
            <a:off x="4839842" y="4937637"/>
            <a:ext cx="64963" cy="806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88CCD5-26D2-42B5-BEE1-5E752C25C9E2}"/>
              </a:ext>
            </a:extLst>
          </p:cNvPr>
          <p:cNvSpPr txBox="1"/>
          <p:nvPr/>
        </p:nvSpPr>
        <p:spPr>
          <a:xfrm>
            <a:off x="3597588" y="4381743"/>
            <a:ext cx="58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Zion</a:t>
            </a:r>
          </a:p>
          <a:p>
            <a:pPr algn="ctr"/>
            <a:r>
              <a:rPr lang="en-US" dirty="0"/>
              <a:t>NP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EB8A4-E93E-4259-A003-33C53573C5C2}"/>
              </a:ext>
            </a:extLst>
          </p:cNvPr>
          <p:cNvSpPr txBox="1"/>
          <p:nvPr/>
        </p:nvSpPr>
        <p:spPr>
          <a:xfrm rot="3621041">
            <a:off x="7078970" y="5097609"/>
            <a:ext cx="14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Paria</a:t>
            </a:r>
            <a:r>
              <a:rPr lang="en-US" dirty="0"/>
              <a:t> River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5C431-015E-45B0-B5C1-F8F9F4AEA04D}"/>
              </a:ext>
            </a:extLst>
          </p:cNvPr>
          <p:cNvSpPr txBox="1"/>
          <p:nvPr/>
        </p:nvSpPr>
        <p:spPr>
          <a:xfrm>
            <a:off x="4265787" y="4647830"/>
            <a:ext cx="143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Virgin </a:t>
            </a:r>
          </a:p>
          <a:p>
            <a:r>
              <a:rPr lang="en-US" dirty="0"/>
              <a:t>River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D704AB-DD0D-4C9D-A108-ABE5900AE279}"/>
              </a:ext>
            </a:extLst>
          </p:cNvPr>
          <p:cNvSpPr txBox="1"/>
          <p:nvPr/>
        </p:nvSpPr>
        <p:spPr>
          <a:xfrm rot="19189504">
            <a:off x="2878987" y="5521483"/>
            <a:ext cx="143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Colorado City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EB4CFC-2D7E-4FDF-BC69-F001833DD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098" r="69111"/>
          <a:stretch/>
        </p:blipFill>
        <p:spPr>
          <a:xfrm>
            <a:off x="302333" y="5229971"/>
            <a:ext cx="2824480" cy="5369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01CD992-1AD0-48EA-A7C1-831058757F18}"/>
              </a:ext>
            </a:extLst>
          </p:cNvPr>
          <p:cNvGrpSpPr/>
          <p:nvPr/>
        </p:nvGrpSpPr>
        <p:grpSpPr>
          <a:xfrm>
            <a:off x="300323" y="223425"/>
            <a:ext cx="9144000" cy="3334196"/>
            <a:chOff x="1639053" y="283190"/>
            <a:chExt cx="9144000" cy="333419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030DC1B-3EFF-4E84-B9B9-FCEAB69EE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1076"/>
            <a:stretch/>
          </p:blipFill>
          <p:spPr>
            <a:xfrm>
              <a:off x="1639053" y="283190"/>
              <a:ext cx="9144000" cy="333419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923DE0C-E2BC-442F-B2D6-AAEBA108E772}"/>
                </a:ext>
              </a:extLst>
            </p:cNvPr>
            <p:cNvSpPr txBox="1"/>
            <p:nvPr/>
          </p:nvSpPr>
          <p:spPr>
            <a:xfrm>
              <a:off x="1966259" y="3143625"/>
              <a:ext cx="878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J. Horel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067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ast_fork_virgin">
            <a:hlinkClick r:id="" action="ppaction://media"/>
            <a:extLst>
              <a:ext uri="{FF2B5EF4-FFF2-40B4-BE49-F238E27FC236}">
                <a16:creationId xmlns:a16="http://schemas.microsoft.com/office/drawing/2014/main" id="{9F3828D2-D95E-4E20-A17B-1B8457AA1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EC770A-9213-421F-A850-4314F9E78CE5}"/>
              </a:ext>
            </a:extLst>
          </p:cNvPr>
          <p:cNvSpPr txBox="1"/>
          <p:nvPr/>
        </p:nvSpPr>
        <p:spPr>
          <a:xfrm>
            <a:off x="398033" y="6271708"/>
            <a:ext cx="5195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East Fork of the Virgin River near Mt. Carmel Junction</a:t>
            </a:r>
          </a:p>
        </p:txBody>
      </p:sp>
    </p:spTree>
    <p:extLst>
      <p:ext uri="{BB962C8B-B14F-4D97-AF65-F5344CB8AC3E}">
        <p14:creationId xmlns:p14="http://schemas.microsoft.com/office/powerpoint/2010/main" val="17685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511A5-3382-4087-9F8C-A16A01565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3796" y="1682205"/>
            <a:ext cx="2934419" cy="226305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hlinkClick r:id="rId2"/>
              </a:rPr>
              <a:t>Climate Prediction Center - Seasonal Outlook</a:t>
            </a:r>
            <a:endParaRPr lang="en-US" dirty="0"/>
          </a:p>
        </p:txBody>
      </p:sp>
      <p:pic>
        <p:nvPicPr>
          <p:cNvPr id="1026" name="Picture 2" descr="/products/predictions/long_range/lead01/off01_prcp.gif">
            <a:extLst>
              <a:ext uri="{FF2B5EF4-FFF2-40B4-BE49-F238E27FC236}">
                <a16:creationId xmlns:a16="http://schemas.microsoft.com/office/drawing/2014/main" id="{B64F9280-009A-4693-84AB-A839473DC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83" y="59167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805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1314-92F7-4327-8EA6-B413DEFDC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some of the high risk areas for flash floods?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5B574-7D4D-4088-AD9A-5C533DF11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1894" y="1750089"/>
            <a:ext cx="2710106" cy="4351338"/>
          </a:xfrm>
        </p:spPr>
        <p:txBody>
          <a:bodyPr/>
          <a:lstStyle/>
          <a:p>
            <a:r>
              <a:rPr lang="en-US" dirty="0"/>
              <a:t>Watersheds (shaded)</a:t>
            </a:r>
          </a:p>
          <a:p>
            <a:r>
              <a:rPr lang="en-US" dirty="0"/>
              <a:t> slot canyons (lines)</a:t>
            </a:r>
          </a:p>
          <a:p>
            <a:r>
              <a:rPr lang="en-US" dirty="0"/>
              <a:t>Identified by M. Seaman, NWS from: </a:t>
            </a:r>
          </a:p>
          <a:p>
            <a:pPr lvl="1"/>
            <a:r>
              <a:rPr lang="en-US" dirty="0"/>
              <a:t>flash flood reports</a:t>
            </a:r>
          </a:p>
          <a:p>
            <a:pPr lvl="1"/>
            <a:r>
              <a:rPr lang="en-US" dirty="0"/>
              <a:t>local, federal and state agency feedback</a:t>
            </a:r>
          </a:p>
          <a:p>
            <a:pPr lvl="1"/>
            <a:r>
              <a:rPr lang="en-US" dirty="0"/>
              <a:t> hiking guidebooks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83BCAF-3FA4-4D61-8383-DEB30F657A8B}"/>
              </a:ext>
            </a:extLst>
          </p:cNvPr>
          <p:cNvGrpSpPr/>
          <p:nvPr/>
        </p:nvGrpSpPr>
        <p:grpSpPr>
          <a:xfrm>
            <a:off x="539231" y="1595835"/>
            <a:ext cx="8867734" cy="4940010"/>
            <a:chOff x="3324266" y="1338847"/>
            <a:chExt cx="8867734" cy="49400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1454D-704F-464D-9C1A-F2DFE8E10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477" t="22048" r="7124" b="21133"/>
            <a:stretch/>
          </p:blipFill>
          <p:spPr>
            <a:xfrm>
              <a:off x="3324266" y="1338847"/>
              <a:ext cx="8867734" cy="494001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01C877-244A-4C82-83DC-0A151932F4D9}"/>
                </a:ext>
              </a:extLst>
            </p:cNvPr>
            <p:cNvSpPr txBox="1"/>
            <p:nvPr/>
          </p:nvSpPr>
          <p:spPr>
            <a:xfrm>
              <a:off x="6866964" y="4714130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E48935-22EB-4EE0-A424-EC80CC9EEADB}"/>
                </a:ext>
              </a:extLst>
            </p:cNvPr>
            <p:cNvSpPr txBox="1"/>
            <p:nvPr/>
          </p:nvSpPr>
          <p:spPr>
            <a:xfrm>
              <a:off x="8989488" y="5004247"/>
              <a:ext cx="6526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Paria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66EE95-B2AD-47F2-ADDE-9DE625970361}"/>
                </a:ext>
              </a:extLst>
            </p:cNvPr>
            <p:cNvSpPr txBox="1"/>
            <p:nvPr/>
          </p:nvSpPr>
          <p:spPr>
            <a:xfrm rot="2608678">
              <a:off x="9975683" y="3222881"/>
              <a:ext cx="1066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Escalante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FB616D-9727-468F-B881-2217F2239A38}"/>
                </a:ext>
              </a:extLst>
            </p:cNvPr>
            <p:cNvSpPr txBox="1"/>
            <p:nvPr/>
          </p:nvSpPr>
          <p:spPr>
            <a:xfrm rot="3424630">
              <a:off x="10268452" y="2519183"/>
              <a:ext cx="13160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Capitol Reef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6947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397F3-4F8A-41B8-A0C3-A97F4A45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94" y="317313"/>
            <a:ext cx="7402158" cy="1325563"/>
          </a:xfrm>
        </p:spPr>
        <p:txBody>
          <a:bodyPr/>
          <a:lstStyle/>
          <a:p>
            <a:r>
              <a:rPr lang="en-US" dirty="0"/>
              <a:t>Identifying areas of increased flash flood risk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AC29F-30C1-4416-B656-F43FB6FC1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06" y="1825625"/>
            <a:ext cx="6759388" cy="4351338"/>
          </a:xfrm>
        </p:spPr>
        <p:txBody>
          <a:bodyPr/>
          <a:lstStyle/>
          <a:p>
            <a:r>
              <a:rPr lang="en-US" dirty="0"/>
              <a:t>Consider stream segments defined by the United States Geological Survey that are at least 500 m (~1/3 mile) long</a:t>
            </a:r>
          </a:p>
          <a:p>
            <a:r>
              <a:rPr lang="en-US" dirty="0"/>
              <a:t>Ignore where streambed is very steep &gt; 20</a:t>
            </a:r>
            <a:r>
              <a:rPr lang="en-US" baseline="30000" dirty="0"/>
              <a:t>o</a:t>
            </a:r>
            <a:r>
              <a:rPr lang="en-US" dirty="0"/>
              <a:t> slope</a:t>
            </a:r>
          </a:p>
          <a:p>
            <a:r>
              <a:rPr lang="en-US" dirty="0"/>
              <a:t>Stream bank slopes ≥ 30</a:t>
            </a:r>
            <a:r>
              <a:rPr lang="en-US" baseline="30000" dirty="0"/>
              <a:t>o</a:t>
            </a:r>
            <a:r>
              <a:rPr lang="en-US" dirty="0"/>
              <a:t> within 20 m (~60 ft) on each side along 20% or more of the stream segment (length of a football field)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E0AE74-DC7B-41DD-901E-A0BAD6A8AA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b="25512"/>
          <a:stretch/>
        </p:blipFill>
        <p:spPr>
          <a:xfrm rot="5400000">
            <a:off x="6396318" y="1062318"/>
            <a:ext cx="6858000" cy="4733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733FA2-3621-4C7F-A17D-2681BE8B5E47}"/>
              </a:ext>
            </a:extLst>
          </p:cNvPr>
          <p:cNvSpPr txBox="1"/>
          <p:nvPr/>
        </p:nvSpPr>
        <p:spPr>
          <a:xfrm>
            <a:off x="10245057" y="6131859"/>
            <a:ext cx="1946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Hackberry Canyon </a:t>
            </a:r>
          </a:p>
          <a:p>
            <a:r>
              <a:rPr lang="en-US" dirty="0">
                <a:solidFill>
                  <a:schemeClr val="bg1"/>
                </a:solidFill>
              </a:rPr>
              <a:t>GSENM</a:t>
            </a:r>
          </a:p>
        </p:txBody>
      </p:sp>
    </p:spTree>
    <p:extLst>
      <p:ext uri="{BB962C8B-B14F-4D97-AF65-F5344CB8AC3E}">
        <p14:creationId xmlns:p14="http://schemas.microsoft.com/office/powerpoint/2010/main" val="2686560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E0BB5-B4C3-40F5-9E94-E464D0D24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Increased risk areas: ~10% of all stream segments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CDBEF-6C3E-45F0-B710-A42B94C31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1240" y="2051536"/>
            <a:ext cx="233162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Stream segments farther downstream hazardous for travel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00B414-E4AD-4E78-9C1A-5197C903D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51" t="27625" r="7212" b="26274"/>
          <a:stretch/>
        </p:blipFill>
        <p:spPr>
          <a:xfrm>
            <a:off x="892591" y="1825625"/>
            <a:ext cx="8908649" cy="49400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92161E-67EE-4DD0-8397-59BF9CE3F6D0}"/>
              </a:ext>
            </a:extLst>
          </p:cNvPr>
          <p:cNvSpPr txBox="1"/>
          <p:nvPr/>
        </p:nvSpPr>
        <p:spPr>
          <a:xfrm>
            <a:off x="3942477" y="468498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B06A9-5F78-4A88-B2B3-0871E61B7615}"/>
              </a:ext>
            </a:extLst>
          </p:cNvPr>
          <p:cNvSpPr txBox="1"/>
          <p:nvPr/>
        </p:nvSpPr>
        <p:spPr>
          <a:xfrm>
            <a:off x="6461352" y="5405474"/>
            <a:ext cx="65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Paria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7FA1F0-BA22-45C1-AE97-CB8C14B02261}"/>
              </a:ext>
            </a:extLst>
          </p:cNvPr>
          <p:cNvSpPr txBox="1"/>
          <p:nvPr/>
        </p:nvSpPr>
        <p:spPr>
          <a:xfrm rot="2608678">
            <a:off x="7410611" y="3324763"/>
            <a:ext cx="106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Escalante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AB0CEB-95CA-46EE-8AFB-D5276F334154}"/>
              </a:ext>
            </a:extLst>
          </p:cNvPr>
          <p:cNvSpPr txBox="1"/>
          <p:nvPr/>
        </p:nvSpPr>
        <p:spPr>
          <a:xfrm rot="3424630">
            <a:off x="7632790" y="2672040"/>
            <a:ext cx="131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Capitol Reef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6A419-9810-4E79-8FAE-129CC0830651}"/>
              </a:ext>
            </a:extLst>
          </p:cNvPr>
          <p:cNvSpPr txBox="1"/>
          <p:nvPr/>
        </p:nvSpPr>
        <p:spPr>
          <a:xfrm rot="2608678">
            <a:off x="7545515" y="4500317"/>
            <a:ext cx="171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Hole in the Rock</a:t>
            </a:r>
          </a:p>
        </p:txBody>
      </p:sp>
    </p:spTree>
    <p:extLst>
      <p:ext uri="{BB962C8B-B14F-4D97-AF65-F5344CB8AC3E}">
        <p14:creationId xmlns:p14="http://schemas.microsoft.com/office/powerpoint/2010/main" val="3921834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67D36-CFCE-4691-A24E-22D447648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76" y="1631852"/>
            <a:ext cx="11025555" cy="29401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09BDCB-9A4B-4D53-A3B7-8B2C60577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Flash flood reports in southwestern Utah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C5AE09-C71A-4CED-923E-7B019AC417BF}"/>
              </a:ext>
            </a:extLst>
          </p:cNvPr>
          <p:cNvSpPr/>
          <p:nvPr/>
        </p:nvSpPr>
        <p:spPr>
          <a:xfrm>
            <a:off x="1221774" y="4331793"/>
            <a:ext cx="1037257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dvOTbb216540"/>
              </a:rPr>
              <a:t>Flash </a:t>
            </a:r>
            <a:r>
              <a:rPr lang="en-US" dirty="0">
                <a:solidFill>
                  <a:srgbClr val="000000"/>
                </a:solidFill>
                <a:latin typeface="AdvOTbb216540+fb"/>
              </a:rPr>
              <a:t>fl</a:t>
            </a:r>
            <a:r>
              <a:rPr lang="en-US" dirty="0">
                <a:solidFill>
                  <a:srgbClr val="000000"/>
                </a:solidFill>
                <a:latin typeface="AdvOTbb216540"/>
              </a:rPr>
              <a:t>ood reports in the seven-county region of southwestern Utah</a:t>
            </a:r>
          </a:p>
          <a:p>
            <a:endParaRPr lang="en-US" dirty="0">
              <a:solidFill>
                <a:srgbClr val="000000"/>
              </a:solidFill>
              <a:latin typeface="AdvOTbb216540"/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AdvOTbb216540"/>
              </a:rPr>
              <a:t>Flash floods are under reported!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B59A0E-85E2-4C96-8905-433B250652FD}"/>
              </a:ext>
            </a:extLst>
          </p:cNvPr>
          <p:cNvSpPr/>
          <p:nvPr/>
        </p:nvSpPr>
        <p:spPr>
          <a:xfrm>
            <a:off x="11353800" y="2957415"/>
            <a:ext cx="240553" cy="1064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03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3FF15-1696-4634-B7D6-F681EB54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2122" y="360873"/>
            <a:ext cx="10515600" cy="4549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Flash flood reports during June-September 2021-2025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A28E1-726C-4945-AB69-4AD6BFC70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2488" y="1253331"/>
            <a:ext cx="2060989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Requires automated gauge observations or information received by National Weather Service from other agencies or public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F7CC3C-633E-4960-8F0B-F860198A1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0" t="21685" r="6985" b="20788"/>
          <a:stretch/>
        </p:blipFill>
        <p:spPr>
          <a:xfrm>
            <a:off x="389751" y="1052946"/>
            <a:ext cx="9411854" cy="50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14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3FF15-1696-4634-B7D6-F681EB54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2122" y="360873"/>
            <a:ext cx="10515600" cy="4549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Flash flood reports during June-September 2021-2025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233099-AFD5-425B-AAFB-49EC884BA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1" t="27577" r="6958" b="27299"/>
          <a:stretch/>
        </p:blipFill>
        <p:spPr>
          <a:xfrm>
            <a:off x="1163782" y="1403928"/>
            <a:ext cx="9337963" cy="50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70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70F77-3496-4D7D-A436-8524E2FA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066"/>
            <a:ext cx="10515600" cy="42376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Selected flash flood research in southern Utah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08BA9-0FB3-4C7A-856C-6AFAA332C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0160"/>
            <a:ext cx="11022106" cy="6047627"/>
          </a:xfrm>
        </p:spPr>
        <p:txBody>
          <a:bodyPr>
            <a:noAutofit/>
          </a:bodyPr>
          <a:lstStyle/>
          <a:p>
            <a:r>
              <a:rPr lang="en-US" sz="2000" dirty="0"/>
              <a:t>2005-present</a:t>
            </a:r>
          </a:p>
          <a:p>
            <a:pPr lvl="1"/>
            <a:r>
              <a:rPr lang="en-US" sz="2000" dirty="0"/>
              <a:t>SLC WFO developed and implemented Flash Flood Potential forecasts for national parks</a:t>
            </a:r>
          </a:p>
          <a:p>
            <a:pPr lvl="1"/>
            <a:r>
              <a:rPr lang="en-US" sz="2000" dirty="0"/>
              <a:t>Seaman, M., D. Church, and J. Cunningham, 2024: Leveraging probabilistic high resolution model guidance to improve flash flood forecasting across southern Utah </a:t>
            </a:r>
          </a:p>
          <a:p>
            <a:pPr marL="457200" lvl="1" indent="0">
              <a:buNone/>
            </a:pPr>
            <a:r>
              <a:rPr lang="en-US" sz="2000" i="1" dirty="0"/>
              <a:t>	</a:t>
            </a:r>
            <a:r>
              <a:rPr lang="en-US" sz="2000" dirty="0">
                <a:hlinkClick r:id="rId3"/>
              </a:rPr>
              <a:t>https://ams.confex.com/ams/104ANNUAL/meetingapp.cgi/Paper/430507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Seaman, M., D. Church, and J. Cunningham, 2025: Utilizing Machine Learning and Probabilistic High Resolution Model Guidance to Improve Flash Flood Forecasts Across Southern Utah. Monday. </a:t>
            </a:r>
            <a:r>
              <a:rPr lang="en-US" sz="2000" dirty="0">
                <a:hlinkClick r:id="rId4"/>
              </a:rPr>
              <a:t>https://ams.confex.com/ams/105ANNUAL/meetingapp.cgi/Paper/448231</a:t>
            </a:r>
            <a:endParaRPr lang="en-US" sz="2000" dirty="0"/>
          </a:p>
          <a:p>
            <a:r>
              <a:rPr lang="en-US" sz="2000" dirty="0"/>
              <a:t>24 year lightning climatology and case studies including 2015 event</a:t>
            </a:r>
          </a:p>
          <a:p>
            <a:pPr lvl="1"/>
            <a:r>
              <a:rPr lang="en-US" sz="2000" dirty="0"/>
              <a:t>Smith et al., 2019: The Paroxysmal precipitation of the desert: Flash floods in the southwestern United States. </a:t>
            </a:r>
            <a:r>
              <a:rPr lang="en-US" sz="2000" i="1" dirty="0"/>
              <a:t>Water Resources Research </a:t>
            </a:r>
            <a:r>
              <a:rPr lang="en-US" sz="2000" i="1" dirty="0">
                <a:hlinkClick r:id="rId5"/>
              </a:rPr>
              <a:t>10.1029/2019WR025480</a:t>
            </a:r>
            <a:endParaRPr lang="en-US" sz="2000" dirty="0"/>
          </a:p>
          <a:p>
            <a:r>
              <a:rPr lang="en-US" sz="2000" dirty="0"/>
              <a:t>2021-2023 monsoon seasons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Horel, John and James Powell, 2024: Analysis and prediction of summer rainfall over southwestern Utah. </a:t>
            </a:r>
            <a:r>
              <a:rPr lang="en-US" sz="2000" i="1" dirty="0" err="1">
                <a:solidFill>
                  <a:srgbClr val="FF0000"/>
                </a:solidFill>
              </a:rPr>
              <a:t>Wea</a:t>
            </a:r>
            <a:r>
              <a:rPr lang="en-US" sz="2000" i="1" dirty="0">
                <a:solidFill>
                  <a:srgbClr val="FF0000"/>
                </a:solidFill>
              </a:rPr>
              <a:t>. Forecasting. </a:t>
            </a:r>
            <a:r>
              <a:rPr lang="en-US" sz="2000" i="1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https://doi.org/10.1175/WAF-D-24-0018.1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27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4D88-171A-40CE-B449-76B5AD07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8175" y="641350"/>
            <a:ext cx="10515600" cy="1297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hlinkClick r:id="rId2"/>
              </a:rPr>
              <a:t>https://horel.chpc.utah.edu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CF4DB7-6EF6-4B7B-B771-98BFDE4FE845}"/>
              </a:ext>
            </a:extLst>
          </p:cNvPr>
          <p:cNvGrpSpPr/>
          <p:nvPr/>
        </p:nvGrpSpPr>
        <p:grpSpPr>
          <a:xfrm>
            <a:off x="133282" y="1077082"/>
            <a:ext cx="8154653" cy="5413330"/>
            <a:chOff x="2133532" y="838957"/>
            <a:chExt cx="8154653" cy="54133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495B918-86DF-4C1E-B9D7-1989440BF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3765"/>
            <a:stretch/>
          </p:blipFill>
          <p:spPr>
            <a:xfrm>
              <a:off x="2133533" y="838957"/>
              <a:ext cx="8086299" cy="111341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63044E-B99D-466A-ABA8-9C3098DDC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856" b="50773"/>
            <a:stretch/>
          </p:blipFill>
          <p:spPr>
            <a:xfrm>
              <a:off x="2133532" y="2010657"/>
              <a:ext cx="8086299" cy="132843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6E375B-9FFA-409C-9E56-D79355DBC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5477" b="25152"/>
            <a:stretch/>
          </p:blipFill>
          <p:spPr>
            <a:xfrm>
              <a:off x="2144288" y="3402228"/>
              <a:ext cx="8086299" cy="13284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BF8EA6-EE3A-438D-B3D6-6111CEC558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390" t="84549"/>
            <a:stretch/>
          </p:blipFill>
          <p:spPr>
            <a:xfrm>
              <a:off x="8100062" y="892745"/>
              <a:ext cx="2070914" cy="10596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ED5F6E-1D34-4258-93C1-0ACB26835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94" t="29891" r="24480" b="55520"/>
            <a:stretch/>
          </p:blipFill>
          <p:spPr>
            <a:xfrm>
              <a:off x="4411530" y="895434"/>
              <a:ext cx="3835101" cy="10004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672DA7-12FE-4826-AE93-E1BE198B5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295" b="79921"/>
            <a:stretch/>
          </p:blipFill>
          <p:spPr>
            <a:xfrm>
              <a:off x="2474259" y="1987111"/>
              <a:ext cx="5879121" cy="137697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2EF587-BA24-466A-BCB7-DF39B945C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390" t="56285" b="24963"/>
            <a:stretch/>
          </p:blipFill>
          <p:spPr>
            <a:xfrm>
              <a:off x="4346617" y="3415694"/>
              <a:ext cx="2070914" cy="128598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663AB7-6698-41FB-A8C7-7D32D6B4E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390" t="29718" b="50911"/>
            <a:stretch/>
          </p:blipFill>
          <p:spPr>
            <a:xfrm>
              <a:off x="2431161" y="3413520"/>
              <a:ext cx="2070914" cy="132843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183642E-423B-42FA-97C8-0A89D7FF6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27" t="30004" r="72172" b="50852"/>
            <a:stretch/>
          </p:blipFill>
          <p:spPr>
            <a:xfrm>
              <a:off x="8107143" y="2048246"/>
              <a:ext cx="2037780" cy="131286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DCBC7F-E242-43AB-9632-B096298D4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397" t="80629" r="25777"/>
            <a:stretch/>
          </p:blipFill>
          <p:spPr>
            <a:xfrm>
              <a:off x="6413068" y="3392741"/>
              <a:ext cx="3667125" cy="132843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7F2B49-424A-467B-BA6B-9F66A5231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2157" b="28472"/>
            <a:stretch/>
          </p:blipFill>
          <p:spPr>
            <a:xfrm>
              <a:off x="2172381" y="4810968"/>
              <a:ext cx="8115804" cy="143549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630404D-2E14-47E3-9A47-1F3A8ABE1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90" r="74433"/>
            <a:stretch/>
          </p:blipFill>
          <p:spPr>
            <a:xfrm>
              <a:off x="8224695" y="4939549"/>
              <a:ext cx="1920228" cy="13105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30BEEAB-24B0-406F-849E-5B5DD4089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2157" r="25718" b="28472"/>
            <a:stretch/>
          </p:blipFill>
          <p:spPr>
            <a:xfrm>
              <a:off x="2218032" y="4816792"/>
              <a:ext cx="6028599" cy="143549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7313D60-5D63-4B23-8D3D-C070BBE4E6D9}"/>
              </a:ext>
            </a:extLst>
          </p:cNvPr>
          <p:cNvSpPr txBox="1"/>
          <p:nvPr/>
        </p:nvSpPr>
        <p:spPr>
          <a:xfrm>
            <a:off x="8366503" y="1349551"/>
            <a:ext cx="34927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Software R&amp;D</a:t>
            </a:r>
          </a:p>
          <a:p>
            <a:endParaRPr lang="en-US" sz="2800" dirty="0"/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Observing Networks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Data Mining &amp; Modeling</a:t>
            </a:r>
          </a:p>
          <a:p>
            <a:endParaRPr lang="en-US" sz="2800" dirty="0"/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Sensor Systems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9593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88C7A-3EA7-1A48-B222-E828E0EC8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Flood</a:t>
            </a:r>
            <a:r>
              <a:rPr lang="en-US" dirty="0"/>
              <a:t> </a:t>
            </a:r>
            <a:r>
              <a:rPr lang="en-US" b="1" dirty="0"/>
              <a:t>Safety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3CF64-0336-5A49-BF49-A22B85D57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B7E578-73C7-7943-A399-4E02E0F5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766" y="1580519"/>
            <a:ext cx="4240694" cy="2120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E89081-FE59-C145-82E1-2B7A558E7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766" y="4267195"/>
            <a:ext cx="4240694" cy="21203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8DD238-04D9-3040-90A6-39BE1336A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80519"/>
            <a:ext cx="4240694" cy="21203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0358A8-378D-2649-9A80-E34CE75EE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54941"/>
            <a:ext cx="4465200" cy="22326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51D9301-98D3-4D36-9F3E-C61B67F32722}"/>
              </a:ext>
            </a:extLst>
          </p:cNvPr>
          <p:cNvSpPr/>
          <p:nvPr/>
        </p:nvSpPr>
        <p:spPr>
          <a:xfrm>
            <a:off x="3594847" y="2436607"/>
            <a:ext cx="1984786" cy="6777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F93D-6171-48FD-AE3C-BFCA723DB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FBC3B-412E-443A-9967-A562BFD02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0223" y="137739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Pass along flash flood safety messaging</a:t>
            </a:r>
          </a:p>
        </p:txBody>
      </p:sp>
      <p:pic>
        <p:nvPicPr>
          <p:cNvPr id="10242" name="Picture 2" descr="https://www.weather.gov/images/mob/WxPrep/Tips_FloodSafety_new.png">
            <a:extLst>
              <a:ext uri="{FF2B5EF4-FFF2-40B4-BE49-F238E27FC236}">
                <a16:creationId xmlns:a16="http://schemas.microsoft.com/office/drawing/2014/main" id="{A4F8CA83-DE49-47B5-832A-10CC6199C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9" y="1864193"/>
            <a:ext cx="7136838" cy="356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FC2A3A-7FDA-41E3-B652-9582849A6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243" y="0"/>
            <a:ext cx="4498757" cy="46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42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A2FC8-2FD8-4E4F-A60E-0D94CA951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19118" cy="1325563"/>
          </a:xfrm>
        </p:spPr>
        <p:txBody>
          <a:bodyPr>
            <a:normAutofit/>
          </a:bodyPr>
          <a:lstStyle/>
          <a:p>
            <a:r>
              <a:rPr lang="en-US" sz="4000" dirty="0">
                <a:hlinkClick r:id="rId2"/>
              </a:rPr>
              <a:t>Drought Information</a:t>
            </a:r>
            <a:r>
              <a:rPr lang="en-US" sz="4000" dirty="0"/>
              <a:t>         </a:t>
            </a:r>
            <a:r>
              <a:rPr lang="en-US" sz="4000" dirty="0">
                <a:hlinkClick r:id="rId3"/>
              </a:rPr>
              <a:t>Western Water Assessment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25E31-CF0C-4B0F-BF87-BC803CDB8F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66"/>
          <a:stretch/>
        </p:blipFill>
        <p:spPr>
          <a:xfrm>
            <a:off x="7021582" y="1314637"/>
            <a:ext cx="4227364" cy="3191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8A8B48-5609-400B-87B5-4B79F467B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00691"/>
            <a:ext cx="6329190" cy="359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596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F93D-6171-48FD-AE3C-BFCA723DB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602" y="1210235"/>
            <a:ext cx="7868323" cy="4177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Questions?</a:t>
            </a:r>
            <a:br>
              <a:rPr lang="en-US" dirty="0"/>
            </a:br>
            <a:r>
              <a:rPr lang="en-US" dirty="0"/>
              <a:t>john.horel@utah.edu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9BD5E-19B4-43D1-8231-71F0E97AD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96" y="2019449"/>
            <a:ext cx="3821953" cy="3821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E60A56-F6DF-4F7B-91B2-BED1B400B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722" y="2019449"/>
            <a:ext cx="3301388" cy="38219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948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2C0C8-FF42-4B2E-AAD8-A3278086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France Canyon wildfire: June 11-</a:t>
            </a:r>
            <a:br>
              <a:rPr lang="en-US" dirty="0"/>
            </a:br>
            <a:r>
              <a:rPr lang="en-US" dirty="0"/>
              <a:t>west of Bryce National Park</a:t>
            </a:r>
          </a:p>
        </p:txBody>
      </p:sp>
      <p:pic>
        <p:nvPicPr>
          <p:cNvPr id="1026" name="Picture 2" descr="France Canyon Fire photo 2">
            <a:extLst>
              <a:ext uri="{FF2B5EF4-FFF2-40B4-BE49-F238E27FC236}">
                <a16:creationId xmlns:a16="http://schemas.microsoft.com/office/drawing/2014/main" id="{BAC7269C-BA8C-489E-841A-2A4F65F337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B99FA9-30DA-4065-9DA3-F52C2E47FED3}"/>
              </a:ext>
            </a:extLst>
          </p:cNvPr>
          <p:cNvSpPr txBox="1"/>
          <p:nvPr/>
        </p:nvSpPr>
        <p:spPr>
          <a:xfrm>
            <a:off x="4104042" y="5696174"/>
            <a:ext cx="191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U.S. Forest Service</a:t>
            </a:r>
          </a:p>
        </p:txBody>
      </p:sp>
    </p:spTree>
    <p:extLst>
      <p:ext uri="{BB962C8B-B14F-4D97-AF65-F5344CB8AC3E}">
        <p14:creationId xmlns:p14="http://schemas.microsoft.com/office/powerpoint/2010/main" val="2108462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1146-EAE9-475E-A8B9-69307E64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14" y="1973449"/>
            <a:ext cx="3019210" cy="1325563"/>
          </a:xfrm>
        </p:spPr>
        <p:txBody>
          <a:bodyPr>
            <a:noAutofit/>
          </a:bodyPr>
          <a:lstStyle/>
          <a:p>
            <a:r>
              <a:rPr lang="en-US" sz="2800" b="1" dirty="0"/>
              <a:t>Watch Duty</a:t>
            </a:r>
            <a:r>
              <a:rPr lang="en-US" sz="2800" dirty="0"/>
              <a:t>: an excellent app to monitor hazardous conditions</a:t>
            </a:r>
            <a:br>
              <a:rPr lang="en-US" sz="2800" dirty="0"/>
            </a:br>
            <a:r>
              <a:rPr lang="en-US" sz="2400" dirty="0">
                <a:hlinkClick r:id="rId2"/>
              </a:rPr>
              <a:t>https://watchduty.org</a:t>
            </a:r>
            <a:endParaRPr lang="en-US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E0D881-266E-42D3-81BA-99948AF01332}"/>
              </a:ext>
            </a:extLst>
          </p:cNvPr>
          <p:cNvGrpSpPr/>
          <p:nvPr/>
        </p:nvGrpSpPr>
        <p:grpSpPr>
          <a:xfrm>
            <a:off x="3296165" y="-25509"/>
            <a:ext cx="8961576" cy="6883509"/>
            <a:chOff x="1861812" y="-25509"/>
            <a:chExt cx="8961576" cy="68835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C1406C-6F43-40C4-8E44-42A19A6AF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1812" y="0"/>
              <a:ext cx="8961576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0CF134-BE1E-41C4-AB20-FCBB94934D32}"/>
                </a:ext>
              </a:extLst>
            </p:cNvPr>
            <p:cNvSpPr/>
            <p:nvPr/>
          </p:nvSpPr>
          <p:spPr>
            <a:xfrm>
              <a:off x="4645557" y="-25509"/>
              <a:ext cx="27454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hlinkClick r:id="rId4"/>
                </a:rPr>
                <a:t>https://app.watchduty.org/</a:t>
              </a:r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A328E9-A30B-4160-BD09-B2655BBED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2317" y="3209364"/>
              <a:ext cx="4878728" cy="36486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874F5F-74FE-4C3C-9269-12D20CD6990E}"/>
                </a:ext>
              </a:extLst>
            </p:cNvPr>
            <p:cNvSpPr txBox="1"/>
            <p:nvPr/>
          </p:nvSpPr>
          <p:spPr>
            <a:xfrm>
              <a:off x="6849035" y="3299012"/>
              <a:ext cx="3197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Grand Canyon North Rim Lodge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387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0E731-283C-4103-8C98-8672DE46E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Utah: 34 flood fatalities from 2010-2024</a:t>
            </a:r>
            <a:br>
              <a:rPr lang="en-US" dirty="0"/>
            </a:br>
            <a:r>
              <a:rPr lang="en-US" sz="2700" dirty="0"/>
              <a:t>(2010-2021 26)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08013-62AF-4B97-BE22-AF3B65029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146" name="Picture 2" descr="https://www.weather.gov/images/arx/floodeaths/2021_total.png">
            <a:extLst>
              <a:ext uri="{FF2B5EF4-FFF2-40B4-BE49-F238E27FC236}">
                <a16:creationId xmlns:a16="http://schemas.microsoft.com/office/drawing/2014/main" id="{3D9D8E1E-6975-4FA2-87E7-1E7DED10CF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798" y="1600200"/>
            <a:ext cx="689634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54935F-D594-4F13-8825-47211AE3A879}"/>
              </a:ext>
            </a:extLst>
          </p:cNvPr>
          <p:cNvSpPr txBox="1"/>
          <p:nvPr/>
        </p:nvSpPr>
        <p:spPr>
          <a:xfrm>
            <a:off x="4009017" y="34290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+8</a:t>
            </a:r>
          </a:p>
        </p:txBody>
      </p:sp>
    </p:spTree>
    <p:extLst>
      <p:ext uri="{BB962C8B-B14F-4D97-AF65-F5344CB8AC3E}">
        <p14:creationId xmlns:p14="http://schemas.microsoft.com/office/powerpoint/2010/main" val="1083930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9DD1-3B46-4671-A84F-C338AB2A6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694" y="311056"/>
            <a:ext cx="10515600" cy="369981"/>
          </a:xfrm>
        </p:spPr>
        <p:txBody>
          <a:bodyPr>
            <a:normAutofit fontScale="90000"/>
          </a:bodyPr>
          <a:lstStyle/>
          <a:p>
            <a:r>
              <a:rPr lang="en-US" dirty="0"/>
              <a:t>July 4, 2025 Kerr County, TX Flood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24EB7-9D65-4D57-846A-8F2835979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E5CE6-446B-4749-99D0-F7A78AE82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060"/>
            <a:ext cx="12192000" cy="607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5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E84AC-178D-4442-8E1A-D904E75F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134F7-BE3D-4320-A6F8-97EE394D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E0E62-F2CA-4960-B757-A85E33B72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649"/>
            <a:ext cx="12192000" cy="632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053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6.3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9|14.9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|1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1F5C713621AC4E82B4F53B10542536" ma:contentTypeVersion="19" ma:contentTypeDescription="Create a new document." ma:contentTypeScope="" ma:versionID="8acd32b7d9253f5b8bf4c505c086729b">
  <xsd:schema xmlns:xsd="http://www.w3.org/2001/XMLSchema" xmlns:xs="http://www.w3.org/2001/XMLSchema" xmlns:p="http://schemas.microsoft.com/office/2006/metadata/properties" xmlns:ns3="710d2255-cbd0-4653-b93b-39fa435ce7a6" xmlns:ns4="4607fad0-6f14-4e15-9574-c35d418aee7f" targetNamespace="http://schemas.microsoft.com/office/2006/metadata/properties" ma:root="true" ma:fieldsID="ceaa725f32326f7c301bdf036056a086" ns3:_="" ns4:_="">
    <xsd:import namespace="710d2255-cbd0-4653-b93b-39fa435ce7a6"/>
    <xsd:import namespace="4607fad0-6f14-4e15-9574-c35d418aee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0d2255-cbd0-4653-b93b-39fa435ce7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7fad0-6f14-4e15-9574-c35d418aee7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10d2255-cbd0-4653-b93b-39fa435ce7a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1131F9-D2D6-4765-A61A-CB50608A8C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0d2255-cbd0-4653-b93b-39fa435ce7a6"/>
    <ds:schemaRef ds:uri="4607fad0-6f14-4e15-9574-c35d418aee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3EB598-C74F-4BE9-9128-C8C85D41384F}">
  <ds:schemaRefs>
    <ds:schemaRef ds:uri="710d2255-cbd0-4653-b93b-39fa435ce7a6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4607fad0-6f14-4e15-9574-c35d418aee7f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69E34FD-455A-4CF5-A2DF-E1EBB5C1C8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49651</TotalTime>
  <Words>1204</Words>
  <Application>Microsoft Office PowerPoint</Application>
  <PresentationFormat>Widescreen</PresentationFormat>
  <Paragraphs>169</Paragraphs>
  <Slides>40</Slides>
  <Notes>2</Notes>
  <HiddenSlides>2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AdvOTbb216540</vt:lpstr>
      <vt:lpstr>AdvOTbb216540+fb</vt:lpstr>
      <vt:lpstr>Arial</vt:lpstr>
      <vt:lpstr>Calibri</vt:lpstr>
      <vt:lpstr>Calibri Light</vt:lpstr>
      <vt:lpstr>Office Theme</vt:lpstr>
      <vt:lpstr>1_Office Theme</vt:lpstr>
      <vt:lpstr>Flash Floods in the National Parks and Monuments of Southwestern Utah with a detour to discuss drought and wildfires</vt:lpstr>
      <vt:lpstr>PowerPoint Presentation</vt:lpstr>
      <vt:lpstr>Climate Prediction Center - Seasonal Outlook</vt:lpstr>
      <vt:lpstr>Drought Information         Western Water Assessment</vt:lpstr>
      <vt:lpstr>France Canyon wildfire: June 11- west of Bryce National Park</vt:lpstr>
      <vt:lpstr>Watch Duty: an excellent app to monitor hazardous conditions https://watchduty.org</vt:lpstr>
      <vt:lpstr>Utah: 34 flood fatalities from 2010-2024 (2010-2021 26)</vt:lpstr>
      <vt:lpstr>July 4, 2025 Kerr County, TX Flood Event</vt:lpstr>
      <vt:lpstr>PowerPoint Presentation</vt:lpstr>
      <vt:lpstr>What can you do?</vt:lpstr>
      <vt:lpstr>Salt Lake City National Weather Service Flash Flood Information</vt:lpstr>
      <vt:lpstr>PowerPoint Presentation</vt:lpstr>
      <vt:lpstr>PowerPoint Presentation</vt:lpstr>
      <vt:lpstr>Videos of Utah/Arizona flash floods</vt:lpstr>
      <vt:lpstr>14 Sept 2015 </vt:lpstr>
      <vt:lpstr>Rankin Studios Flash Floods</vt:lpstr>
      <vt:lpstr>https://youtu.be/wj7WnkgjhM0 </vt:lpstr>
      <vt:lpstr>https://youtu.be/-bgpoLfaL2s </vt:lpstr>
      <vt:lpstr>https://www.youtube.com/watch?v=FJOpZF_4b-w </vt:lpstr>
      <vt:lpstr>https://youtu.be/U9Gt9EAQRsk </vt:lpstr>
      <vt:lpstr>North American Monsoon</vt:lpstr>
      <vt:lpstr>PowerPoint Presentation</vt:lpstr>
      <vt:lpstr>North American Monsoon</vt:lpstr>
      <vt:lpstr>What leads to increased flash flood risk  in southern Utah?</vt:lpstr>
      <vt:lpstr>The Narrows Hike Zion National Park </vt:lpstr>
      <vt:lpstr>Flash flood at entrance to Narrows: July 31 2021</vt:lpstr>
      <vt:lpstr>PowerPoint Presentation</vt:lpstr>
      <vt:lpstr>PowerPoint Presentation</vt:lpstr>
      <vt:lpstr>PowerPoint Presentation</vt:lpstr>
      <vt:lpstr>Where are some of the high risk areas for flash floods?</vt:lpstr>
      <vt:lpstr>Identifying areas of increased flash flood risk </vt:lpstr>
      <vt:lpstr>Increased risk areas: ~10% of all stream segments</vt:lpstr>
      <vt:lpstr>Flash flood reports in southwestern Utah</vt:lpstr>
      <vt:lpstr>Flash flood reports during June-September 2021-2025</vt:lpstr>
      <vt:lpstr>Flash flood reports during June-September 2021-2025</vt:lpstr>
      <vt:lpstr>Selected flash flood research in southern Utah</vt:lpstr>
      <vt:lpstr>https://horel.chpc.utah.edu</vt:lpstr>
      <vt:lpstr>Flood Safety</vt:lpstr>
      <vt:lpstr>What can you do?</vt:lpstr>
      <vt:lpstr>Questions? john.horel@utah.edu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Horel</dc:creator>
  <cp:lastModifiedBy>John Horel</cp:lastModifiedBy>
  <cp:revision>291</cp:revision>
  <dcterms:created xsi:type="dcterms:W3CDTF">2023-12-29T22:46:15Z</dcterms:created>
  <dcterms:modified xsi:type="dcterms:W3CDTF">2025-07-14T18:45:49Z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0x0101009E1F5C713621AC4E82B4F53B10542536</vt:lpwstr>
  </property>
</Properties>
</file>