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26"/>
  </p:notesMasterIdLst>
  <p:sldIdLst>
    <p:sldId id="322" r:id="rId4"/>
    <p:sldId id="462" r:id="rId5"/>
    <p:sldId id="337" r:id="rId6"/>
    <p:sldId id="330" r:id="rId7"/>
    <p:sldId id="425" r:id="rId8"/>
    <p:sldId id="424" r:id="rId9"/>
    <p:sldId id="264" r:id="rId10"/>
    <p:sldId id="464" r:id="rId11"/>
    <p:sldId id="465" r:id="rId12"/>
    <p:sldId id="468" r:id="rId13"/>
    <p:sldId id="470" r:id="rId14"/>
    <p:sldId id="466" r:id="rId15"/>
    <p:sldId id="467" r:id="rId16"/>
    <p:sldId id="471" r:id="rId17"/>
    <p:sldId id="472" r:id="rId18"/>
    <p:sldId id="473" r:id="rId19"/>
    <p:sldId id="476" r:id="rId20"/>
    <p:sldId id="474" r:id="rId21"/>
    <p:sldId id="477" r:id="rId22"/>
    <p:sldId id="475" r:id="rId23"/>
    <p:sldId id="478" r:id="rId24"/>
    <p:sldId id="4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000"/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9" autoAdjust="0"/>
    <p:restoredTop sz="94660"/>
  </p:normalViewPr>
  <p:slideViewPr>
    <p:cSldViewPr snapToGrid="0">
      <p:cViewPr>
        <p:scale>
          <a:sx n="50" d="100"/>
          <a:sy n="50" d="100"/>
        </p:scale>
        <p:origin x="2093" y="1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A618D1-D3A9-490C-9333-598BB488EAE2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C3D2F0-18D7-41A0-8DF8-6C544EE266F1}">
      <dgm:prSet phldrT="[Text]"/>
      <dgm:spPr/>
      <dgm:t>
        <a:bodyPr/>
        <a:lstStyle/>
        <a:p>
          <a:r>
            <a:rPr lang="en-US" dirty="0" smtClean="0"/>
            <a:t>Key Drivers</a:t>
          </a:r>
          <a:endParaRPr lang="en-US" dirty="0"/>
        </a:p>
      </dgm:t>
    </dgm:pt>
    <dgm:pt modelId="{77F1973B-6BD8-40D4-B28A-4A321336BBDA}" type="parTrans" cxnId="{06C06A3F-0ACB-45F8-A5FE-1750AE027E9A}">
      <dgm:prSet/>
      <dgm:spPr/>
      <dgm:t>
        <a:bodyPr/>
        <a:lstStyle/>
        <a:p>
          <a:endParaRPr lang="en-US"/>
        </a:p>
      </dgm:t>
    </dgm:pt>
    <dgm:pt modelId="{FB48522E-F481-421C-AD49-BC5D1C0DD568}" type="sibTrans" cxnId="{06C06A3F-0ACB-45F8-A5FE-1750AE027E9A}">
      <dgm:prSet/>
      <dgm:spPr/>
      <dgm:t>
        <a:bodyPr/>
        <a:lstStyle/>
        <a:p>
          <a:endParaRPr lang="en-US"/>
        </a:p>
      </dgm:t>
    </dgm:pt>
    <dgm:pt modelId="{6F38F11F-50B3-49F5-8B7F-1AE59ECE51CC}">
      <dgm:prSet phldrT="[Text]"/>
      <dgm:spPr/>
      <dgm:t>
        <a:bodyPr/>
        <a:lstStyle/>
        <a:p>
          <a:r>
            <a:rPr lang="en-US" dirty="0" smtClean="0"/>
            <a:t>NWS</a:t>
          </a:r>
          <a:endParaRPr lang="en-US" dirty="0"/>
        </a:p>
      </dgm:t>
    </dgm:pt>
    <dgm:pt modelId="{52EA3E47-9C95-4A2A-B11F-11761CC033B6}" type="parTrans" cxnId="{95B98121-5961-4959-ACAC-95F36C1CC5C4}">
      <dgm:prSet/>
      <dgm:spPr/>
      <dgm:t>
        <a:bodyPr/>
        <a:lstStyle/>
        <a:p>
          <a:endParaRPr lang="en-US"/>
        </a:p>
      </dgm:t>
    </dgm:pt>
    <dgm:pt modelId="{D3C235DE-35F8-4573-8B27-F9BBF8346E13}" type="sibTrans" cxnId="{95B98121-5961-4959-ACAC-95F36C1CC5C4}">
      <dgm:prSet/>
      <dgm:spPr/>
      <dgm:t>
        <a:bodyPr/>
        <a:lstStyle/>
        <a:p>
          <a:endParaRPr lang="en-US"/>
        </a:p>
      </dgm:t>
    </dgm:pt>
    <dgm:pt modelId="{E9191B13-A59E-44A6-B256-362DCBFE5324}">
      <dgm:prSet phldrT="[Text]"/>
      <dgm:spPr/>
      <dgm:t>
        <a:bodyPr/>
        <a:lstStyle/>
        <a:p>
          <a:r>
            <a:rPr lang="en-US" dirty="0" smtClean="0"/>
            <a:t>Fire Weather</a:t>
          </a:r>
          <a:endParaRPr lang="en-US" dirty="0"/>
        </a:p>
      </dgm:t>
    </dgm:pt>
    <dgm:pt modelId="{DA17233E-30FC-420C-BDF7-00D62D6E2BED}" type="parTrans" cxnId="{92F7396A-52E6-43B1-B546-4AF5AAC8B303}">
      <dgm:prSet/>
      <dgm:spPr/>
      <dgm:t>
        <a:bodyPr/>
        <a:lstStyle/>
        <a:p>
          <a:endParaRPr lang="en-US"/>
        </a:p>
      </dgm:t>
    </dgm:pt>
    <dgm:pt modelId="{6640552C-4C08-429C-A1B3-EE78CBCA60E6}" type="sibTrans" cxnId="{92F7396A-52E6-43B1-B546-4AF5AAC8B303}">
      <dgm:prSet/>
      <dgm:spPr/>
      <dgm:t>
        <a:bodyPr/>
        <a:lstStyle/>
        <a:p>
          <a:endParaRPr lang="en-US"/>
        </a:p>
      </dgm:t>
    </dgm:pt>
    <dgm:pt modelId="{7990B4A7-1225-4813-AAD5-54044C4AC658}">
      <dgm:prSet phldrT="[Text]"/>
      <dgm:spPr/>
      <dgm:t>
        <a:bodyPr/>
        <a:lstStyle/>
        <a:p>
          <a:r>
            <a:rPr lang="en-US" dirty="0" smtClean="0"/>
            <a:t>Field Projects</a:t>
          </a:r>
          <a:endParaRPr lang="en-US" dirty="0"/>
        </a:p>
      </dgm:t>
    </dgm:pt>
    <dgm:pt modelId="{660905E5-9635-4CA5-8B23-58F9F2769168}" type="parTrans" cxnId="{B4733306-A825-4034-ABFF-EA3784339704}">
      <dgm:prSet/>
      <dgm:spPr/>
      <dgm:t>
        <a:bodyPr/>
        <a:lstStyle/>
        <a:p>
          <a:endParaRPr lang="en-US"/>
        </a:p>
      </dgm:t>
    </dgm:pt>
    <dgm:pt modelId="{B4D86BFB-6FBB-4E37-A40E-5D53669097B6}" type="sibTrans" cxnId="{B4733306-A825-4034-ABFF-EA3784339704}">
      <dgm:prSet/>
      <dgm:spPr/>
      <dgm:t>
        <a:bodyPr/>
        <a:lstStyle/>
        <a:p>
          <a:endParaRPr lang="en-US"/>
        </a:p>
      </dgm:t>
    </dgm:pt>
    <dgm:pt modelId="{B4D96E72-5853-4568-B824-94294EF13AD6}">
      <dgm:prSet phldrT="[Text]"/>
      <dgm:spPr/>
      <dgm:t>
        <a:bodyPr/>
        <a:lstStyle/>
        <a:p>
          <a:r>
            <a:rPr lang="en-US" dirty="0" smtClean="0"/>
            <a:t>Research &amp; Public Service</a:t>
          </a:r>
          <a:endParaRPr lang="en-US" dirty="0"/>
        </a:p>
      </dgm:t>
    </dgm:pt>
    <dgm:pt modelId="{2D43C32A-58E3-4AF8-AE95-ADC3E768B590}" type="parTrans" cxnId="{E9BBC5AD-D42F-4767-AE66-F4EA9D70B270}">
      <dgm:prSet/>
      <dgm:spPr/>
      <dgm:t>
        <a:bodyPr/>
        <a:lstStyle/>
        <a:p>
          <a:endParaRPr lang="en-US"/>
        </a:p>
      </dgm:t>
    </dgm:pt>
    <dgm:pt modelId="{2B9BD0F4-F97C-4D53-A187-7E7EF634129A}" type="sibTrans" cxnId="{E9BBC5AD-D42F-4767-AE66-F4EA9D70B270}">
      <dgm:prSet/>
      <dgm:spPr/>
      <dgm:t>
        <a:bodyPr/>
        <a:lstStyle/>
        <a:p>
          <a:endParaRPr lang="en-US"/>
        </a:p>
      </dgm:t>
    </dgm:pt>
    <dgm:pt modelId="{52CDF3D4-7B83-4B47-98D2-0A8D27C2C876}">
      <dgm:prSet phldrT="[Text]"/>
      <dgm:spPr/>
      <dgm:t>
        <a:bodyPr/>
        <a:lstStyle/>
        <a:p>
          <a:r>
            <a:rPr lang="en-US" dirty="0" smtClean="0"/>
            <a:t>Air</a:t>
          </a:r>
          <a:r>
            <a:rPr lang="en-US" baseline="0" dirty="0" smtClean="0"/>
            <a:t> Quality</a:t>
          </a:r>
          <a:endParaRPr lang="en-US" dirty="0"/>
        </a:p>
      </dgm:t>
    </dgm:pt>
    <dgm:pt modelId="{B09108E9-3942-4E9C-B986-2224239D6702}" type="parTrans" cxnId="{949B512A-7AC2-472A-A669-990E2015DBCD}">
      <dgm:prSet/>
      <dgm:spPr/>
      <dgm:t>
        <a:bodyPr/>
        <a:lstStyle/>
        <a:p>
          <a:endParaRPr lang="en-US"/>
        </a:p>
      </dgm:t>
    </dgm:pt>
    <dgm:pt modelId="{EE2E8A60-4D0A-4432-AFF8-654F6E66EE86}" type="sibTrans" cxnId="{949B512A-7AC2-472A-A669-990E2015DBCD}">
      <dgm:prSet/>
      <dgm:spPr/>
      <dgm:t>
        <a:bodyPr/>
        <a:lstStyle/>
        <a:p>
          <a:endParaRPr lang="en-US"/>
        </a:p>
      </dgm:t>
    </dgm:pt>
    <dgm:pt modelId="{5788EF56-0DE0-420B-8AC9-4F5399C1D515}">
      <dgm:prSet phldrT="[Text]"/>
      <dgm:spPr/>
      <dgm:t>
        <a:bodyPr/>
        <a:lstStyle/>
        <a:p>
          <a:r>
            <a:rPr lang="en-US" dirty="0" smtClean="0"/>
            <a:t>Road Weather</a:t>
          </a:r>
          <a:endParaRPr lang="en-US" dirty="0"/>
        </a:p>
      </dgm:t>
    </dgm:pt>
    <dgm:pt modelId="{D34DE80A-1906-4D3D-8B97-F1512DA8D7F8}" type="parTrans" cxnId="{59021451-DF32-4FB2-80FC-979393A49C19}">
      <dgm:prSet/>
      <dgm:spPr/>
      <dgm:t>
        <a:bodyPr/>
        <a:lstStyle/>
        <a:p>
          <a:endParaRPr lang="en-US"/>
        </a:p>
      </dgm:t>
    </dgm:pt>
    <dgm:pt modelId="{5B36110A-7D24-4E42-A4F4-948DEA68038A}" type="sibTrans" cxnId="{59021451-DF32-4FB2-80FC-979393A49C19}">
      <dgm:prSet/>
      <dgm:spPr/>
      <dgm:t>
        <a:bodyPr/>
        <a:lstStyle/>
        <a:p>
          <a:endParaRPr lang="en-US"/>
        </a:p>
      </dgm:t>
    </dgm:pt>
    <dgm:pt modelId="{B35913EB-212F-4DC1-AAED-30DD62B0A0F7}" type="pres">
      <dgm:prSet presAssocID="{E6A618D1-D3A9-490C-9333-598BB488EAE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532CDB-3A75-49DD-8484-3BA5AE56B636}" type="pres">
      <dgm:prSet presAssocID="{CBC3D2F0-18D7-41A0-8DF8-6C544EE266F1}" presName="centerShape" presStyleLbl="node0" presStyleIdx="0" presStyleCnt="1"/>
      <dgm:spPr/>
      <dgm:t>
        <a:bodyPr/>
        <a:lstStyle/>
        <a:p>
          <a:endParaRPr lang="en-US"/>
        </a:p>
      </dgm:t>
    </dgm:pt>
    <dgm:pt modelId="{154AB485-54F8-4A5E-A289-17DA8C2924FF}" type="pres">
      <dgm:prSet presAssocID="{52EA3E47-9C95-4A2A-B11F-11761CC033B6}" presName="parTrans" presStyleLbl="sibTrans2D1" presStyleIdx="0" presStyleCnt="6"/>
      <dgm:spPr/>
      <dgm:t>
        <a:bodyPr/>
        <a:lstStyle/>
        <a:p>
          <a:endParaRPr lang="en-US"/>
        </a:p>
      </dgm:t>
    </dgm:pt>
    <dgm:pt modelId="{6051B6C9-06B8-4801-943A-2134ACADE065}" type="pres">
      <dgm:prSet presAssocID="{52EA3E47-9C95-4A2A-B11F-11761CC033B6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D667F54B-CE39-4E20-9D21-D57B858DCD9E}" type="pres">
      <dgm:prSet presAssocID="{6F38F11F-50B3-49F5-8B7F-1AE59ECE51C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BE0BA0-8BB5-422E-B9D5-280CF0BA469E}" type="pres">
      <dgm:prSet presAssocID="{DA17233E-30FC-420C-BDF7-00D62D6E2BED}" presName="parTrans" presStyleLbl="sibTrans2D1" presStyleIdx="1" presStyleCnt="6"/>
      <dgm:spPr/>
      <dgm:t>
        <a:bodyPr/>
        <a:lstStyle/>
        <a:p>
          <a:endParaRPr lang="en-US"/>
        </a:p>
      </dgm:t>
    </dgm:pt>
    <dgm:pt modelId="{80ED5807-3138-4A09-AFF9-62372D75876C}" type="pres">
      <dgm:prSet presAssocID="{DA17233E-30FC-420C-BDF7-00D62D6E2BED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28ED9D91-5FC5-47BE-B106-94A950FCA7CD}" type="pres">
      <dgm:prSet presAssocID="{E9191B13-A59E-44A6-B256-362DCBFE532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34164-803D-4189-9065-72EB5E1167BD}" type="pres">
      <dgm:prSet presAssocID="{D34DE80A-1906-4D3D-8B97-F1512DA8D7F8}" presName="parTrans" presStyleLbl="sibTrans2D1" presStyleIdx="2" presStyleCnt="6"/>
      <dgm:spPr/>
      <dgm:t>
        <a:bodyPr/>
        <a:lstStyle/>
        <a:p>
          <a:endParaRPr lang="en-US"/>
        </a:p>
      </dgm:t>
    </dgm:pt>
    <dgm:pt modelId="{2081C3A3-A16F-44F5-8132-C245EA7AF440}" type="pres">
      <dgm:prSet presAssocID="{D34DE80A-1906-4D3D-8B97-F1512DA8D7F8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6A40EC94-40D8-4BB9-B759-4D5453CB7C69}" type="pres">
      <dgm:prSet presAssocID="{5788EF56-0DE0-420B-8AC9-4F5399C1D51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E5400-C36D-4E61-8BFF-563C946F75FB}" type="pres">
      <dgm:prSet presAssocID="{660905E5-9635-4CA5-8B23-58F9F2769168}" presName="parTrans" presStyleLbl="sibTrans2D1" presStyleIdx="3" presStyleCnt="6"/>
      <dgm:spPr/>
      <dgm:t>
        <a:bodyPr/>
        <a:lstStyle/>
        <a:p>
          <a:endParaRPr lang="en-US"/>
        </a:p>
      </dgm:t>
    </dgm:pt>
    <dgm:pt modelId="{C655FDA2-E79F-4C26-A342-2A1846D10E23}" type="pres">
      <dgm:prSet presAssocID="{660905E5-9635-4CA5-8B23-58F9F2769168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0C27B82C-4788-4192-84B2-876921B8CEB8}" type="pres">
      <dgm:prSet presAssocID="{7990B4A7-1225-4813-AAD5-54044C4AC65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A213A1-777E-4493-BE53-0285EC19A797}" type="pres">
      <dgm:prSet presAssocID="{B09108E9-3942-4E9C-B986-2224239D6702}" presName="parTrans" presStyleLbl="sibTrans2D1" presStyleIdx="4" presStyleCnt="6"/>
      <dgm:spPr/>
      <dgm:t>
        <a:bodyPr/>
        <a:lstStyle/>
        <a:p>
          <a:endParaRPr lang="en-US"/>
        </a:p>
      </dgm:t>
    </dgm:pt>
    <dgm:pt modelId="{B4966A69-BAC1-4668-A58B-3BCBA189E0CF}" type="pres">
      <dgm:prSet presAssocID="{B09108E9-3942-4E9C-B986-2224239D6702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480FC3A4-F8B8-43DD-9350-1B5DDE2864E1}" type="pres">
      <dgm:prSet presAssocID="{52CDF3D4-7B83-4B47-98D2-0A8D27C2C87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4F72F7-5B6B-4056-855A-E5FEA71BB44A}" type="pres">
      <dgm:prSet presAssocID="{2D43C32A-58E3-4AF8-AE95-ADC3E768B590}" presName="parTrans" presStyleLbl="sibTrans2D1" presStyleIdx="5" presStyleCnt="6"/>
      <dgm:spPr/>
      <dgm:t>
        <a:bodyPr/>
        <a:lstStyle/>
        <a:p>
          <a:endParaRPr lang="en-US"/>
        </a:p>
      </dgm:t>
    </dgm:pt>
    <dgm:pt modelId="{D0D4187E-8C56-426D-91D7-372EA3E49825}" type="pres">
      <dgm:prSet presAssocID="{2D43C32A-58E3-4AF8-AE95-ADC3E768B590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F53AF379-156E-4619-926C-4FC352020A8F}" type="pres">
      <dgm:prSet presAssocID="{B4D96E72-5853-4568-B824-94294EF13AD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021451-DF32-4FB2-80FC-979393A49C19}" srcId="{CBC3D2F0-18D7-41A0-8DF8-6C544EE266F1}" destId="{5788EF56-0DE0-420B-8AC9-4F5399C1D515}" srcOrd="2" destOrd="0" parTransId="{D34DE80A-1906-4D3D-8B97-F1512DA8D7F8}" sibTransId="{5B36110A-7D24-4E42-A4F4-948DEA68038A}"/>
    <dgm:cxn modelId="{949B512A-7AC2-472A-A669-990E2015DBCD}" srcId="{CBC3D2F0-18D7-41A0-8DF8-6C544EE266F1}" destId="{52CDF3D4-7B83-4B47-98D2-0A8D27C2C876}" srcOrd="4" destOrd="0" parTransId="{B09108E9-3942-4E9C-B986-2224239D6702}" sibTransId="{EE2E8A60-4D0A-4432-AFF8-654F6E66EE86}"/>
    <dgm:cxn modelId="{06C06A3F-0ACB-45F8-A5FE-1750AE027E9A}" srcId="{E6A618D1-D3A9-490C-9333-598BB488EAE2}" destId="{CBC3D2F0-18D7-41A0-8DF8-6C544EE266F1}" srcOrd="0" destOrd="0" parTransId="{77F1973B-6BD8-40D4-B28A-4A321336BBDA}" sibTransId="{FB48522E-F481-421C-AD49-BC5D1C0DD568}"/>
    <dgm:cxn modelId="{DC9D6FB4-3453-4914-BFB0-8CAA18F28BC3}" type="presOf" srcId="{2D43C32A-58E3-4AF8-AE95-ADC3E768B590}" destId="{D0D4187E-8C56-426D-91D7-372EA3E49825}" srcOrd="1" destOrd="0" presId="urn:microsoft.com/office/officeart/2005/8/layout/radial5"/>
    <dgm:cxn modelId="{95B98121-5961-4959-ACAC-95F36C1CC5C4}" srcId="{CBC3D2F0-18D7-41A0-8DF8-6C544EE266F1}" destId="{6F38F11F-50B3-49F5-8B7F-1AE59ECE51CC}" srcOrd="0" destOrd="0" parTransId="{52EA3E47-9C95-4A2A-B11F-11761CC033B6}" sibTransId="{D3C235DE-35F8-4573-8B27-F9BBF8346E13}"/>
    <dgm:cxn modelId="{8652D4CB-FFED-4EB6-9D79-E8CEA5AFA33D}" type="presOf" srcId="{DA17233E-30FC-420C-BDF7-00D62D6E2BED}" destId="{80ED5807-3138-4A09-AFF9-62372D75876C}" srcOrd="1" destOrd="0" presId="urn:microsoft.com/office/officeart/2005/8/layout/radial5"/>
    <dgm:cxn modelId="{B2C6827C-DFFA-4556-AD99-C047E8972A86}" type="presOf" srcId="{660905E5-9635-4CA5-8B23-58F9F2769168}" destId="{C655FDA2-E79F-4C26-A342-2A1846D10E23}" srcOrd="1" destOrd="0" presId="urn:microsoft.com/office/officeart/2005/8/layout/radial5"/>
    <dgm:cxn modelId="{2D146D2E-3EAE-429D-91A4-42C97FE1B483}" type="presOf" srcId="{660905E5-9635-4CA5-8B23-58F9F2769168}" destId="{1BDE5400-C36D-4E61-8BFF-563C946F75FB}" srcOrd="0" destOrd="0" presId="urn:microsoft.com/office/officeart/2005/8/layout/radial5"/>
    <dgm:cxn modelId="{40276B26-1298-4498-B55A-294971E596DC}" type="presOf" srcId="{52EA3E47-9C95-4A2A-B11F-11761CC033B6}" destId="{154AB485-54F8-4A5E-A289-17DA8C2924FF}" srcOrd="0" destOrd="0" presId="urn:microsoft.com/office/officeart/2005/8/layout/radial5"/>
    <dgm:cxn modelId="{7C6BFF04-8279-4B6C-9E40-A632F28BD20A}" type="presOf" srcId="{6F38F11F-50B3-49F5-8B7F-1AE59ECE51CC}" destId="{D667F54B-CE39-4E20-9D21-D57B858DCD9E}" srcOrd="0" destOrd="0" presId="urn:microsoft.com/office/officeart/2005/8/layout/radial5"/>
    <dgm:cxn modelId="{61810CF0-D9D0-40D8-B39E-E3FFCEF2ABEE}" type="presOf" srcId="{E9191B13-A59E-44A6-B256-362DCBFE5324}" destId="{28ED9D91-5FC5-47BE-B106-94A950FCA7CD}" srcOrd="0" destOrd="0" presId="urn:microsoft.com/office/officeart/2005/8/layout/radial5"/>
    <dgm:cxn modelId="{FCECA382-0F3A-4E6B-9E48-45DAD902D819}" type="presOf" srcId="{B09108E9-3942-4E9C-B986-2224239D6702}" destId="{B4966A69-BAC1-4668-A58B-3BCBA189E0CF}" srcOrd="1" destOrd="0" presId="urn:microsoft.com/office/officeart/2005/8/layout/radial5"/>
    <dgm:cxn modelId="{EC7C6EC6-F6D3-4AE7-9ABE-7B03EFC9BE0A}" type="presOf" srcId="{D34DE80A-1906-4D3D-8B97-F1512DA8D7F8}" destId="{50334164-803D-4189-9065-72EB5E1167BD}" srcOrd="0" destOrd="0" presId="urn:microsoft.com/office/officeart/2005/8/layout/radial5"/>
    <dgm:cxn modelId="{695D990D-3AF4-448C-B8C5-314040FCCD25}" type="presOf" srcId="{CBC3D2F0-18D7-41A0-8DF8-6C544EE266F1}" destId="{16532CDB-3A75-49DD-8484-3BA5AE56B636}" srcOrd="0" destOrd="0" presId="urn:microsoft.com/office/officeart/2005/8/layout/radial5"/>
    <dgm:cxn modelId="{F9FDB422-29F2-4F09-84A9-656868497657}" type="presOf" srcId="{B4D96E72-5853-4568-B824-94294EF13AD6}" destId="{F53AF379-156E-4619-926C-4FC352020A8F}" srcOrd="0" destOrd="0" presId="urn:microsoft.com/office/officeart/2005/8/layout/radial5"/>
    <dgm:cxn modelId="{194B8028-A763-4E1E-A107-5BFED66804AA}" type="presOf" srcId="{B09108E9-3942-4E9C-B986-2224239D6702}" destId="{B0A213A1-777E-4493-BE53-0285EC19A797}" srcOrd="0" destOrd="0" presId="urn:microsoft.com/office/officeart/2005/8/layout/radial5"/>
    <dgm:cxn modelId="{6612C822-453C-4F53-B3DC-9032892CFF67}" type="presOf" srcId="{D34DE80A-1906-4D3D-8B97-F1512DA8D7F8}" destId="{2081C3A3-A16F-44F5-8132-C245EA7AF440}" srcOrd="1" destOrd="0" presId="urn:microsoft.com/office/officeart/2005/8/layout/radial5"/>
    <dgm:cxn modelId="{B8261859-B05D-4D9E-8257-AC15AD2E5DB2}" type="presOf" srcId="{5788EF56-0DE0-420B-8AC9-4F5399C1D515}" destId="{6A40EC94-40D8-4BB9-B759-4D5453CB7C69}" srcOrd="0" destOrd="0" presId="urn:microsoft.com/office/officeart/2005/8/layout/radial5"/>
    <dgm:cxn modelId="{92F7396A-52E6-43B1-B546-4AF5AAC8B303}" srcId="{CBC3D2F0-18D7-41A0-8DF8-6C544EE266F1}" destId="{E9191B13-A59E-44A6-B256-362DCBFE5324}" srcOrd="1" destOrd="0" parTransId="{DA17233E-30FC-420C-BDF7-00D62D6E2BED}" sibTransId="{6640552C-4C08-429C-A1B3-EE78CBCA60E6}"/>
    <dgm:cxn modelId="{E22E1F1E-03D6-467A-A7E6-4BD6CA3F9DA8}" type="presOf" srcId="{2D43C32A-58E3-4AF8-AE95-ADC3E768B590}" destId="{314F72F7-5B6B-4056-855A-E5FEA71BB44A}" srcOrd="0" destOrd="0" presId="urn:microsoft.com/office/officeart/2005/8/layout/radial5"/>
    <dgm:cxn modelId="{E4D341A1-127E-4E79-9B3F-B1F951B12E09}" type="presOf" srcId="{E6A618D1-D3A9-490C-9333-598BB488EAE2}" destId="{B35913EB-212F-4DC1-AAED-30DD62B0A0F7}" srcOrd="0" destOrd="0" presId="urn:microsoft.com/office/officeart/2005/8/layout/radial5"/>
    <dgm:cxn modelId="{B4733306-A825-4034-ABFF-EA3784339704}" srcId="{CBC3D2F0-18D7-41A0-8DF8-6C544EE266F1}" destId="{7990B4A7-1225-4813-AAD5-54044C4AC658}" srcOrd="3" destOrd="0" parTransId="{660905E5-9635-4CA5-8B23-58F9F2769168}" sibTransId="{B4D86BFB-6FBB-4E37-A40E-5D53669097B6}"/>
    <dgm:cxn modelId="{A49D6FD9-6761-4558-BCEA-3C8648A9219C}" type="presOf" srcId="{52CDF3D4-7B83-4B47-98D2-0A8D27C2C876}" destId="{480FC3A4-F8B8-43DD-9350-1B5DDE2864E1}" srcOrd="0" destOrd="0" presId="urn:microsoft.com/office/officeart/2005/8/layout/radial5"/>
    <dgm:cxn modelId="{E469EEDA-7FFC-4830-A89A-DA907DC155BF}" type="presOf" srcId="{DA17233E-30FC-420C-BDF7-00D62D6E2BED}" destId="{F3BE0BA0-8BB5-422E-B9D5-280CF0BA469E}" srcOrd="0" destOrd="0" presId="urn:microsoft.com/office/officeart/2005/8/layout/radial5"/>
    <dgm:cxn modelId="{9EEEA659-891A-4824-AEB7-3151641B3265}" type="presOf" srcId="{7990B4A7-1225-4813-AAD5-54044C4AC658}" destId="{0C27B82C-4788-4192-84B2-876921B8CEB8}" srcOrd="0" destOrd="0" presId="urn:microsoft.com/office/officeart/2005/8/layout/radial5"/>
    <dgm:cxn modelId="{86D1B591-D144-45FF-8E01-5352701BA211}" type="presOf" srcId="{52EA3E47-9C95-4A2A-B11F-11761CC033B6}" destId="{6051B6C9-06B8-4801-943A-2134ACADE065}" srcOrd="1" destOrd="0" presId="urn:microsoft.com/office/officeart/2005/8/layout/radial5"/>
    <dgm:cxn modelId="{E9BBC5AD-D42F-4767-AE66-F4EA9D70B270}" srcId="{CBC3D2F0-18D7-41A0-8DF8-6C544EE266F1}" destId="{B4D96E72-5853-4568-B824-94294EF13AD6}" srcOrd="5" destOrd="0" parTransId="{2D43C32A-58E3-4AF8-AE95-ADC3E768B590}" sibTransId="{2B9BD0F4-F97C-4D53-A187-7E7EF634129A}"/>
    <dgm:cxn modelId="{C4993101-8EEA-49BD-A729-C5FFBD028A81}" type="presParOf" srcId="{B35913EB-212F-4DC1-AAED-30DD62B0A0F7}" destId="{16532CDB-3A75-49DD-8484-3BA5AE56B636}" srcOrd="0" destOrd="0" presId="urn:microsoft.com/office/officeart/2005/8/layout/radial5"/>
    <dgm:cxn modelId="{92ACADB9-7321-4EE2-9A47-12EF64BAD068}" type="presParOf" srcId="{B35913EB-212F-4DC1-AAED-30DD62B0A0F7}" destId="{154AB485-54F8-4A5E-A289-17DA8C2924FF}" srcOrd="1" destOrd="0" presId="urn:microsoft.com/office/officeart/2005/8/layout/radial5"/>
    <dgm:cxn modelId="{87A5ECB0-D74C-413B-BAD5-C8CEB54E0148}" type="presParOf" srcId="{154AB485-54F8-4A5E-A289-17DA8C2924FF}" destId="{6051B6C9-06B8-4801-943A-2134ACADE065}" srcOrd="0" destOrd="0" presId="urn:microsoft.com/office/officeart/2005/8/layout/radial5"/>
    <dgm:cxn modelId="{8EF95593-F57A-46B0-840F-31C72790A991}" type="presParOf" srcId="{B35913EB-212F-4DC1-AAED-30DD62B0A0F7}" destId="{D667F54B-CE39-4E20-9D21-D57B858DCD9E}" srcOrd="2" destOrd="0" presId="urn:microsoft.com/office/officeart/2005/8/layout/radial5"/>
    <dgm:cxn modelId="{84E2B9B6-1861-4B78-8FCE-F2DD798B69B9}" type="presParOf" srcId="{B35913EB-212F-4DC1-AAED-30DD62B0A0F7}" destId="{F3BE0BA0-8BB5-422E-B9D5-280CF0BA469E}" srcOrd="3" destOrd="0" presId="urn:microsoft.com/office/officeart/2005/8/layout/radial5"/>
    <dgm:cxn modelId="{F75ACB0C-D307-462F-9414-41A0508FECB2}" type="presParOf" srcId="{F3BE0BA0-8BB5-422E-B9D5-280CF0BA469E}" destId="{80ED5807-3138-4A09-AFF9-62372D75876C}" srcOrd="0" destOrd="0" presId="urn:microsoft.com/office/officeart/2005/8/layout/radial5"/>
    <dgm:cxn modelId="{5E9636F7-F3C5-4193-8FE6-ED363BE1EF75}" type="presParOf" srcId="{B35913EB-212F-4DC1-AAED-30DD62B0A0F7}" destId="{28ED9D91-5FC5-47BE-B106-94A950FCA7CD}" srcOrd="4" destOrd="0" presId="urn:microsoft.com/office/officeart/2005/8/layout/radial5"/>
    <dgm:cxn modelId="{74F75DC9-1EEA-4725-A394-695F5B235A6B}" type="presParOf" srcId="{B35913EB-212F-4DC1-AAED-30DD62B0A0F7}" destId="{50334164-803D-4189-9065-72EB5E1167BD}" srcOrd="5" destOrd="0" presId="urn:microsoft.com/office/officeart/2005/8/layout/radial5"/>
    <dgm:cxn modelId="{48C7B316-C395-44D6-9C29-12EA713FD07D}" type="presParOf" srcId="{50334164-803D-4189-9065-72EB5E1167BD}" destId="{2081C3A3-A16F-44F5-8132-C245EA7AF440}" srcOrd="0" destOrd="0" presId="urn:microsoft.com/office/officeart/2005/8/layout/radial5"/>
    <dgm:cxn modelId="{B0D6CDD6-9013-43A9-96EB-8234A9AF61E1}" type="presParOf" srcId="{B35913EB-212F-4DC1-AAED-30DD62B0A0F7}" destId="{6A40EC94-40D8-4BB9-B759-4D5453CB7C69}" srcOrd="6" destOrd="0" presId="urn:microsoft.com/office/officeart/2005/8/layout/radial5"/>
    <dgm:cxn modelId="{9C01499C-F436-43F1-A434-959FE0FB439A}" type="presParOf" srcId="{B35913EB-212F-4DC1-AAED-30DD62B0A0F7}" destId="{1BDE5400-C36D-4E61-8BFF-563C946F75FB}" srcOrd="7" destOrd="0" presId="urn:microsoft.com/office/officeart/2005/8/layout/radial5"/>
    <dgm:cxn modelId="{1351F7C8-9709-4DDF-B523-6EBCFD95B70E}" type="presParOf" srcId="{1BDE5400-C36D-4E61-8BFF-563C946F75FB}" destId="{C655FDA2-E79F-4C26-A342-2A1846D10E23}" srcOrd="0" destOrd="0" presId="urn:microsoft.com/office/officeart/2005/8/layout/radial5"/>
    <dgm:cxn modelId="{F0BE5907-39A2-45E7-A4AF-47BA711586B5}" type="presParOf" srcId="{B35913EB-212F-4DC1-AAED-30DD62B0A0F7}" destId="{0C27B82C-4788-4192-84B2-876921B8CEB8}" srcOrd="8" destOrd="0" presId="urn:microsoft.com/office/officeart/2005/8/layout/radial5"/>
    <dgm:cxn modelId="{B1115025-C01C-4AE0-89CB-3E1CE72659D0}" type="presParOf" srcId="{B35913EB-212F-4DC1-AAED-30DD62B0A0F7}" destId="{B0A213A1-777E-4493-BE53-0285EC19A797}" srcOrd="9" destOrd="0" presId="urn:microsoft.com/office/officeart/2005/8/layout/radial5"/>
    <dgm:cxn modelId="{07775AB6-F9C5-4115-BBF2-4288811B963E}" type="presParOf" srcId="{B0A213A1-777E-4493-BE53-0285EC19A797}" destId="{B4966A69-BAC1-4668-A58B-3BCBA189E0CF}" srcOrd="0" destOrd="0" presId="urn:microsoft.com/office/officeart/2005/8/layout/radial5"/>
    <dgm:cxn modelId="{F1574584-37A6-40B0-9396-FF30DAB3515F}" type="presParOf" srcId="{B35913EB-212F-4DC1-AAED-30DD62B0A0F7}" destId="{480FC3A4-F8B8-43DD-9350-1B5DDE2864E1}" srcOrd="10" destOrd="0" presId="urn:microsoft.com/office/officeart/2005/8/layout/radial5"/>
    <dgm:cxn modelId="{0B3E8FE2-BB88-43D3-B077-3D12179CE79C}" type="presParOf" srcId="{B35913EB-212F-4DC1-AAED-30DD62B0A0F7}" destId="{314F72F7-5B6B-4056-855A-E5FEA71BB44A}" srcOrd="11" destOrd="0" presId="urn:microsoft.com/office/officeart/2005/8/layout/radial5"/>
    <dgm:cxn modelId="{E8DD2DA1-449F-40C4-BC6E-379EB528555B}" type="presParOf" srcId="{314F72F7-5B6B-4056-855A-E5FEA71BB44A}" destId="{D0D4187E-8C56-426D-91D7-372EA3E49825}" srcOrd="0" destOrd="0" presId="urn:microsoft.com/office/officeart/2005/8/layout/radial5"/>
    <dgm:cxn modelId="{F2C8D05E-99BD-4C23-BB1D-1D3DDA8901A2}" type="presParOf" srcId="{B35913EB-212F-4DC1-AAED-30DD62B0A0F7}" destId="{F53AF379-156E-4619-926C-4FC352020A8F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E064E9-4ACF-49F8-A655-16E6A1C9B82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3D59F2-6BD6-4045-8052-64D49E87D95A}">
      <dgm:prSet phldrT="[Text]"/>
      <dgm:spPr/>
      <dgm:t>
        <a:bodyPr/>
        <a:lstStyle/>
        <a:p>
          <a:r>
            <a:rPr lang="en-US" dirty="0" smtClean="0"/>
            <a:t>Acquire</a:t>
          </a:r>
          <a:endParaRPr lang="en-US" dirty="0"/>
        </a:p>
      </dgm:t>
    </dgm:pt>
    <dgm:pt modelId="{32FF3411-7827-444F-9E14-0BD5687AB058}" type="parTrans" cxnId="{DA21D2BB-F66F-43C7-870E-A5129CA03250}">
      <dgm:prSet/>
      <dgm:spPr/>
      <dgm:t>
        <a:bodyPr/>
        <a:lstStyle/>
        <a:p>
          <a:endParaRPr lang="en-US"/>
        </a:p>
      </dgm:t>
    </dgm:pt>
    <dgm:pt modelId="{34193FD0-B074-4891-BA47-C659456E04B6}" type="sibTrans" cxnId="{DA21D2BB-F66F-43C7-870E-A5129CA03250}">
      <dgm:prSet/>
      <dgm:spPr/>
      <dgm:t>
        <a:bodyPr/>
        <a:lstStyle/>
        <a:p>
          <a:endParaRPr lang="en-US"/>
        </a:p>
      </dgm:t>
    </dgm:pt>
    <dgm:pt modelId="{4DF1974F-F005-41C5-A681-9A43FF9E3431}">
      <dgm:prSet phldrT="[Text]"/>
      <dgm:spPr/>
      <dgm:t>
        <a:bodyPr/>
        <a:lstStyle/>
        <a:p>
          <a:r>
            <a:rPr lang="en-US" dirty="0" smtClean="0"/>
            <a:t>Process</a:t>
          </a:r>
          <a:endParaRPr lang="en-US" dirty="0"/>
        </a:p>
      </dgm:t>
    </dgm:pt>
    <dgm:pt modelId="{8B5F84E9-5445-4594-A833-7D69CB759C4A}" type="parTrans" cxnId="{ECD439E5-DB53-4A55-8C72-C8C41CE1511E}">
      <dgm:prSet/>
      <dgm:spPr/>
      <dgm:t>
        <a:bodyPr/>
        <a:lstStyle/>
        <a:p>
          <a:endParaRPr lang="en-US"/>
        </a:p>
      </dgm:t>
    </dgm:pt>
    <dgm:pt modelId="{D2451DC7-390D-4EAF-9112-F38A0E530284}" type="sibTrans" cxnId="{ECD439E5-DB53-4A55-8C72-C8C41CE1511E}">
      <dgm:prSet/>
      <dgm:spPr/>
      <dgm:t>
        <a:bodyPr/>
        <a:lstStyle/>
        <a:p>
          <a:endParaRPr lang="en-US"/>
        </a:p>
      </dgm:t>
    </dgm:pt>
    <dgm:pt modelId="{9CFFA6D8-51C2-46CC-B721-FCDBFF3A0591}">
      <dgm:prSet phldrT="[Text]"/>
      <dgm:spPr/>
      <dgm:t>
        <a:bodyPr/>
        <a:lstStyle/>
        <a:p>
          <a:r>
            <a:rPr lang="en-US" dirty="0" smtClean="0"/>
            <a:t>Archive</a:t>
          </a:r>
          <a:endParaRPr lang="en-US" dirty="0"/>
        </a:p>
      </dgm:t>
    </dgm:pt>
    <dgm:pt modelId="{59FED24A-B50C-447D-99FC-BE516C74C22F}" type="parTrans" cxnId="{932C04DA-41E0-4B97-8C85-3E1DE673EEA5}">
      <dgm:prSet/>
      <dgm:spPr/>
      <dgm:t>
        <a:bodyPr/>
        <a:lstStyle/>
        <a:p>
          <a:endParaRPr lang="en-US"/>
        </a:p>
      </dgm:t>
    </dgm:pt>
    <dgm:pt modelId="{A98F8945-C7DF-4F30-B3AE-E528ED771A48}" type="sibTrans" cxnId="{932C04DA-41E0-4B97-8C85-3E1DE673EEA5}">
      <dgm:prSet/>
      <dgm:spPr/>
      <dgm:t>
        <a:bodyPr/>
        <a:lstStyle/>
        <a:p>
          <a:endParaRPr lang="en-US"/>
        </a:p>
      </dgm:t>
    </dgm:pt>
    <dgm:pt modelId="{AB30CAF6-D0B4-43C4-A360-9634595BE95F}">
      <dgm:prSet/>
      <dgm:spPr/>
      <dgm:t>
        <a:bodyPr/>
        <a:lstStyle/>
        <a:p>
          <a:r>
            <a:rPr lang="en-US" dirty="0" smtClean="0"/>
            <a:t>QC</a:t>
          </a:r>
          <a:endParaRPr lang="en-US" dirty="0"/>
        </a:p>
      </dgm:t>
    </dgm:pt>
    <dgm:pt modelId="{006BE1F1-6493-4CB8-9A94-E182B5C3A597}" type="parTrans" cxnId="{9C519FC0-92D9-4724-BCF6-EFF84C5EE949}">
      <dgm:prSet/>
      <dgm:spPr/>
      <dgm:t>
        <a:bodyPr/>
        <a:lstStyle/>
        <a:p>
          <a:endParaRPr lang="en-US"/>
        </a:p>
      </dgm:t>
    </dgm:pt>
    <dgm:pt modelId="{F2881626-A9C8-4384-938A-12E3F96910D9}" type="sibTrans" cxnId="{9C519FC0-92D9-4724-BCF6-EFF84C5EE949}">
      <dgm:prSet/>
      <dgm:spPr/>
      <dgm:t>
        <a:bodyPr/>
        <a:lstStyle/>
        <a:p>
          <a:endParaRPr lang="en-US"/>
        </a:p>
      </dgm:t>
    </dgm:pt>
    <dgm:pt modelId="{183E1C56-9800-4D11-B30D-57D107A16864}">
      <dgm:prSet phldrT="[Text]"/>
      <dgm:spPr/>
      <dgm:t>
        <a:bodyPr/>
        <a:lstStyle/>
        <a:p>
          <a:r>
            <a:rPr lang="en-US" smtClean="0"/>
            <a:t>Disseminate</a:t>
          </a:r>
          <a:endParaRPr lang="en-US" dirty="0"/>
        </a:p>
      </dgm:t>
    </dgm:pt>
    <dgm:pt modelId="{64B8C79B-687B-4F2D-9CE6-B51113A22A4C}" type="parTrans" cxnId="{9FE05322-B858-4E3A-8CFE-CA0CD7DF0AD8}">
      <dgm:prSet/>
      <dgm:spPr/>
      <dgm:t>
        <a:bodyPr/>
        <a:lstStyle/>
        <a:p>
          <a:endParaRPr lang="en-US"/>
        </a:p>
      </dgm:t>
    </dgm:pt>
    <dgm:pt modelId="{77382815-072E-454D-BA32-68B37F97870F}" type="sibTrans" cxnId="{9FE05322-B858-4E3A-8CFE-CA0CD7DF0AD8}">
      <dgm:prSet/>
      <dgm:spPr/>
      <dgm:t>
        <a:bodyPr/>
        <a:lstStyle/>
        <a:p>
          <a:endParaRPr lang="en-US"/>
        </a:p>
      </dgm:t>
    </dgm:pt>
    <dgm:pt modelId="{1707800C-6B0D-4CF7-9EAC-0BDF325DB4A9}" type="pres">
      <dgm:prSet presAssocID="{F5E064E9-4ACF-49F8-A655-16E6A1C9B829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65A7B9-6649-4EFB-A83C-BE48496F8D30}" type="pres">
      <dgm:prSet presAssocID="{F13D59F2-6BD6-4045-8052-64D49E87D95A}" presName="node" presStyleLbl="node1" presStyleIdx="0" presStyleCnt="5" custScaleY="44978" custLinFactNeighborX="4376" custLinFactNeighborY="76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82BF18-2DE3-4AAC-9587-5DC4406918B1}" type="pres">
      <dgm:prSet presAssocID="{34193FD0-B074-4891-BA47-C659456E04B6}" presName="sibTrans" presStyleLbl="sibTrans2D1" presStyleIdx="0" presStyleCnt="4" custScaleX="103414"/>
      <dgm:spPr/>
      <dgm:t>
        <a:bodyPr/>
        <a:lstStyle/>
        <a:p>
          <a:endParaRPr lang="en-US"/>
        </a:p>
      </dgm:t>
    </dgm:pt>
    <dgm:pt modelId="{21492C9D-8343-4CE0-955F-A5C26AAC3C1B}" type="pres">
      <dgm:prSet presAssocID="{34193FD0-B074-4891-BA47-C659456E04B6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A3E88DC8-7438-40A0-8C66-19254B982944}" type="pres">
      <dgm:prSet presAssocID="{4DF1974F-F005-41C5-A681-9A43FF9E3431}" presName="node" presStyleLbl="node1" presStyleIdx="1" presStyleCnt="5" custScaleY="37141" custLinFactNeighborY="-223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7F85B4-E2ED-46A5-8D88-A49DDA5799E6}" type="pres">
      <dgm:prSet presAssocID="{D2451DC7-390D-4EAF-9112-F38A0E5302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A5F2A80D-233C-4A87-B90D-B777753B1B5C}" type="pres">
      <dgm:prSet presAssocID="{D2451DC7-390D-4EAF-9112-F38A0E5302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560CCB11-8CD0-4B24-8EF9-DE00561AC6B6}" type="pres">
      <dgm:prSet presAssocID="{9CFFA6D8-51C2-46CC-B721-FCDBFF3A0591}" presName="node" presStyleLbl="node1" presStyleIdx="2" presStyleCnt="5" custScaleY="36637" custLinFactNeighborX="487" custLinFactNeighborY="87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2C3FA9-29ED-424F-A6C5-9D05D3DCF59D}" type="pres">
      <dgm:prSet presAssocID="{A98F8945-C7DF-4F30-B3AE-E528ED771A48}" presName="sibTrans" presStyleLbl="sibTrans2D1" presStyleIdx="2" presStyleCnt="4"/>
      <dgm:spPr/>
      <dgm:t>
        <a:bodyPr/>
        <a:lstStyle/>
        <a:p>
          <a:endParaRPr lang="en-US"/>
        </a:p>
      </dgm:t>
    </dgm:pt>
    <dgm:pt modelId="{C5EA5633-375D-421A-AF75-79302EE2FD18}" type="pres">
      <dgm:prSet presAssocID="{A98F8945-C7DF-4F30-B3AE-E528ED771A48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A10E97C-00DE-4358-B041-1700F6B71EB3}" type="pres">
      <dgm:prSet presAssocID="{AB30CAF6-D0B4-43C4-A360-9634595BE95F}" presName="node" presStyleLbl="node1" presStyleIdx="3" presStyleCnt="5" custScaleY="37712" custLinFactNeighborX="974" custLinFactNeighborY="-43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CD1E4-E485-4F5B-802C-FB85E7044B05}" type="pres">
      <dgm:prSet presAssocID="{F2881626-A9C8-4384-938A-12E3F96910D9}" presName="sibTrans" presStyleLbl="sibTrans2D1" presStyleIdx="3" presStyleCnt="4"/>
      <dgm:spPr/>
      <dgm:t>
        <a:bodyPr/>
        <a:lstStyle/>
        <a:p>
          <a:endParaRPr lang="en-US"/>
        </a:p>
      </dgm:t>
    </dgm:pt>
    <dgm:pt modelId="{457C8C2E-BF43-4865-BAC9-51C5B6D661DC}" type="pres">
      <dgm:prSet presAssocID="{F2881626-A9C8-4384-938A-12E3F96910D9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A3AA6618-223D-48D6-92F5-F54A894B8F1D}" type="pres">
      <dgm:prSet presAssocID="{183E1C56-9800-4D11-B30D-57D107A1686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43CAF9-8E03-4E31-8186-59CBCA8F79C7}" type="presOf" srcId="{34193FD0-B074-4891-BA47-C659456E04B6}" destId="{21492C9D-8343-4CE0-955F-A5C26AAC3C1B}" srcOrd="1" destOrd="0" presId="urn:microsoft.com/office/officeart/2005/8/layout/process2"/>
    <dgm:cxn modelId="{433F9632-804B-4CE0-A52A-8DD5B5658AE5}" type="presOf" srcId="{F2881626-A9C8-4384-938A-12E3F96910D9}" destId="{B11CD1E4-E485-4F5B-802C-FB85E7044B05}" srcOrd="0" destOrd="0" presId="urn:microsoft.com/office/officeart/2005/8/layout/process2"/>
    <dgm:cxn modelId="{DD344684-D8E5-4621-A781-1FFFE5F91EAF}" type="presOf" srcId="{A98F8945-C7DF-4F30-B3AE-E528ED771A48}" destId="{C5EA5633-375D-421A-AF75-79302EE2FD18}" srcOrd="1" destOrd="0" presId="urn:microsoft.com/office/officeart/2005/8/layout/process2"/>
    <dgm:cxn modelId="{56AE8FF9-B39E-47CF-BFE5-C4298BFDB4D3}" type="presOf" srcId="{34193FD0-B074-4891-BA47-C659456E04B6}" destId="{BA82BF18-2DE3-4AAC-9587-5DC4406918B1}" srcOrd="0" destOrd="0" presId="urn:microsoft.com/office/officeart/2005/8/layout/process2"/>
    <dgm:cxn modelId="{ECD439E5-DB53-4A55-8C72-C8C41CE1511E}" srcId="{F5E064E9-4ACF-49F8-A655-16E6A1C9B829}" destId="{4DF1974F-F005-41C5-A681-9A43FF9E3431}" srcOrd="1" destOrd="0" parTransId="{8B5F84E9-5445-4594-A833-7D69CB759C4A}" sibTransId="{D2451DC7-390D-4EAF-9112-F38A0E530284}"/>
    <dgm:cxn modelId="{F2E92B84-1FFE-4169-BC97-BE5036753BAE}" type="presOf" srcId="{AB30CAF6-D0B4-43C4-A360-9634595BE95F}" destId="{BA10E97C-00DE-4358-B041-1700F6B71EB3}" srcOrd="0" destOrd="0" presId="urn:microsoft.com/office/officeart/2005/8/layout/process2"/>
    <dgm:cxn modelId="{9C519FC0-92D9-4724-BCF6-EFF84C5EE949}" srcId="{F5E064E9-4ACF-49F8-A655-16E6A1C9B829}" destId="{AB30CAF6-D0B4-43C4-A360-9634595BE95F}" srcOrd="3" destOrd="0" parTransId="{006BE1F1-6493-4CB8-9A94-E182B5C3A597}" sibTransId="{F2881626-A9C8-4384-938A-12E3F96910D9}"/>
    <dgm:cxn modelId="{14E3557B-E647-40F5-B5CC-3859EBFAC981}" type="presOf" srcId="{183E1C56-9800-4D11-B30D-57D107A16864}" destId="{A3AA6618-223D-48D6-92F5-F54A894B8F1D}" srcOrd="0" destOrd="0" presId="urn:microsoft.com/office/officeart/2005/8/layout/process2"/>
    <dgm:cxn modelId="{932C04DA-41E0-4B97-8C85-3E1DE673EEA5}" srcId="{F5E064E9-4ACF-49F8-A655-16E6A1C9B829}" destId="{9CFFA6D8-51C2-46CC-B721-FCDBFF3A0591}" srcOrd="2" destOrd="0" parTransId="{59FED24A-B50C-447D-99FC-BE516C74C22F}" sibTransId="{A98F8945-C7DF-4F30-B3AE-E528ED771A48}"/>
    <dgm:cxn modelId="{8915AB04-9711-411D-8FCB-C86F9CEFB958}" type="presOf" srcId="{F2881626-A9C8-4384-938A-12E3F96910D9}" destId="{457C8C2E-BF43-4865-BAC9-51C5B6D661DC}" srcOrd="1" destOrd="0" presId="urn:microsoft.com/office/officeart/2005/8/layout/process2"/>
    <dgm:cxn modelId="{3CEEB4CD-CAB8-4C52-80C3-D4A7B8D9525A}" type="presOf" srcId="{F13D59F2-6BD6-4045-8052-64D49E87D95A}" destId="{7065A7B9-6649-4EFB-A83C-BE48496F8D30}" srcOrd="0" destOrd="0" presId="urn:microsoft.com/office/officeart/2005/8/layout/process2"/>
    <dgm:cxn modelId="{DA21D2BB-F66F-43C7-870E-A5129CA03250}" srcId="{F5E064E9-4ACF-49F8-A655-16E6A1C9B829}" destId="{F13D59F2-6BD6-4045-8052-64D49E87D95A}" srcOrd="0" destOrd="0" parTransId="{32FF3411-7827-444F-9E14-0BD5687AB058}" sibTransId="{34193FD0-B074-4891-BA47-C659456E04B6}"/>
    <dgm:cxn modelId="{BB899A5D-11FB-454E-9599-1B9F7F839D30}" type="presOf" srcId="{4DF1974F-F005-41C5-A681-9A43FF9E3431}" destId="{A3E88DC8-7438-40A0-8C66-19254B982944}" srcOrd="0" destOrd="0" presId="urn:microsoft.com/office/officeart/2005/8/layout/process2"/>
    <dgm:cxn modelId="{9FE05322-B858-4E3A-8CFE-CA0CD7DF0AD8}" srcId="{F5E064E9-4ACF-49F8-A655-16E6A1C9B829}" destId="{183E1C56-9800-4D11-B30D-57D107A16864}" srcOrd="4" destOrd="0" parTransId="{64B8C79B-687B-4F2D-9CE6-B51113A22A4C}" sibTransId="{77382815-072E-454D-BA32-68B37F97870F}"/>
    <dgm:cxn modelId="{59ACE0AB-D842-46A6-8289-CE318CB9906D}" type="presOf" srcId="{F5E064E9-4ACF-49F8-A655-16E6A1C9B829}" destId="{1707800C-6B0D-4CF7-9EAC-0BDF325DB4A9}" srcOrd="0" destOrd="0" presId="urn:microsoft.com/office/officeart/2005/8/layout/process2"/>
    <dgm:cxn modelId="{2BDC1E79-1D56-4C63-8F0A-69E13494DBA0}" type="presOf" srcId="{9CFFA6D8-51C2-46CC-B721-FCDBFF3A0591}" destId="{560CCB11-8CD0-4B24-8EF9-DE00561AC6B6}" srcOrd="0" destOrd="0" presId="urn:microsoft.com/office/officeart/2005/8/layout/process2"/>
    <dgm:cxn modelId="{4D799AE4-ED41-438B-B741-FD0EAAE0FF75}" type="presOf" srcId="{D2451DC7-390D-4EAF-9112-F38A0E530284}" destId="{A5F2A80D-233C-4A87-B90D-B777753B1B5C}" srcOrd="1" destOrd="0" presId="urn:microsoft.com/office/officeart/2005/8/layout/process2"/>
    <dgm:cxn modelId="{3A01A1BC-E6F7-43DB-8DB6-535B0B483D8B}" type="presOf" srcId="{D2451DC7-390D-4EAF-9112-F38A0E530284}" destId="{D27F85B4-E2ED-46A5-8D88-A49DDA5799E6}" srcOrd="0" destOrd="0" presId="urn:microsoft.com/office/officeart/2005/8/layout/process2"/>
    <dgm:cxn modelId="{0F70A28C-7CAB-4B0E-B64A-906E99921738}" type="presOf" srcId="{A98F8945-C7DF-4F30-B3AE-E528ED771A48}" destId="{EA2C3FA9-29ED-424F-A6C5-9D05D3DCF59D}" srcOrd="0" destOrd="0" presId="urn:microsoft.com/office/officeart/2005/8/layout/process2"/>
    <dgm:cxn modelId="{6FF5B275-1DEB-4F06-A849-B6933D66AC50}" type="presParOf" srcId="{1707800C-6B0D-4CF7-9EAC-0BDF325DB4A9}" destId="{7065A7B9-6649-4EFB-A83C-BE48496F8D30}" srcOrd="0" destOrd="0" presId="urn:microsoft.com/office/officeart/2005/8/layout/process2"/>
    <dgm:cxn modelId="{263DEA26-FDB9-45F2-8AF6-E8550F4FE05A}" type="presParOf" srcId="{1707800C-6B0D-4CF7-9EAC-0BDF325DB4A9}" destId="{BA82BF18-2DE3-4AAC-9587-5DC4406918B1}" srcOrd="1" destOrd="0" presId="urn:microsoft.com/office/officeart/2005/8/layout/process2"/>
    <dgm:cxn modelId="{6B31404B-5CF0-4CFC-9D53-DBBC9C733932}" type="presParOf" srcId="{BA82BF18-2DE3-4AAC-9587-5DC4406918B1}" destId="{21492C9D-8343-4CE0-955F-A5C26AAC3C1B}" srcOrd="0" destOrd="0" presId="urn:microsoft.com/office/officeart/2005/8/layout/process2"/>
    <dgm:cxn modelId="{31617DE7-3E9F-4673-AA6D-812052E5709E}" type="presParOf" srcId="{1707800C-6B0D-4CF7-9EAC-0BDF325DB4A9}" destId="{A3E88DC8-7438-40A0-8C66-19254B982944}" srcOrd="2" destOrd="0" presId="urn:microsoft.com/office/officeart/2005/8/layout/process2"/>
    <dgm:cxn modelId="{DFA7C32B-2EAB-4643-979D-C768DB53D2F2}" type="presParOf" srcId="{1707800C-6B0D-4CF7-9EAC-0BDF325DB4A9}" destId="{D27F85B4-E2ED-46A5-8D88-A49DDA5799E6}" srcOrd="3" destOrd="0" presId="urn:microsoft.com/office/officeart/2005/8/layout/process2"/>
    <dgm:cxn modelId="{0E2413DB-E72A-4C43-98F4-960CC37A9B4B}" type="presParOf" srcId="{D27F85B4-E2ED-46A5-8D88-A49DDA5799E6}" destId="{A5F2A80D-233C-4A87-B90D-B777753B1B5C}" srcOrd="0" destOrd="0" presId="urn:microsoft.com/office/officeart/2005/8/layout/process2"/>
    <dgm:cxn modelId="{D75FDBE4-0BBC-458B-AD20-DDEABF9CC211}" type="presParOf" srcId="{1707800C-6B0D-4CF7-9EAC-0BDF325DB4A9}" destId="{560CCB11-8CD0-4B24-8EF9-DE00561AC6B6}" srcOrd="4" destOrd="0" presId="urn:microsoft.com/office/officeart/2005/8/layout/process2"/>
    <dgm:cxn modelId="{AF9A0B03-7470-48B8-A989-300C685BEAC3}" type="presParOf" srcId="{1707800C-6B0D-4CF7-9EAC-0BDF325DB4A9}" destId="{EA2C3FA9-29ED-424F-A6C5-9D05D3DCF59D}" srcOrd="5" destOrd="0" presId="urn:microsoft.com/office/officeart/2005/8/layout/process2"/>
    <dgm:cxn modelId="{FFE56485-1E2C-40AE-905E-2594A8C334FD}" type="presParOf" srcId="{EA2C3FA9-29ED-424F-A6C5-9D05D3DCF59D}" destId="{C5EA5633-375D-421A-AF75-79302EE2FD18}" srcOrd="0" destOrd="0" presId="urn:microsoft.com/office/officeart/2005/8/layout/process2"/>
    <dgm:cxn modelId="{37B79D66-7EB6-40F5-AC60-94E4F174CAA8}" type="presParOf" srcId="{1707800C-6B0D-4CF7-9EAC-0BDF325DB4A9}" destId="{BA10E97C-00DE-4358-B041-1700F6B71EB3}" srcOrd="6" destOrd="0" presId="urn:microsoft.com/office/officeart/2005/8/layout/process2"/>
    <dgm:cxn modelId="{B2C09F1C-F57E-4C7A-8265-546DF5372061}" type="presParOf" srcId="{1707800C-6B0D-4CF7-9EAC-0BDF325DB4A9}" destId="{B11CD1E4-E485-4F5B-802C-FB85E7044B05}" srcOrd="7" destOrd="0" presId="urn:microsoft.com/office/officeart/2005/8/layout/process2"/>
    <dgm:cxn modelId="{988DD798-D237-4ED2-BEE2-B0D86FBF9D9A}" type="presParOf" srcId="{B11CD1E4-E485-4F5B-802C-FB85E7044B05}" destId="{457C8C2E-BF43-4865-BAC9-51C5B6D661DC}" srcOrd="0" destOrd="0" presId="urn:microsoft.com/office/officeart/2005/8/layout/process2"/>
    <dgm:cxn modelId="{5976339A-5CED-4B54-A618-C83D27D133FF}" type="presParOf" srcId="{1707800C-6B0D-4CF7-9EAC-0BDF325DB4A9}" destId="{A3AA6618-223D-48D6-92F5-F54A894B8F1D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32CDB-3A75-49DD-8484-3BA5AE56B636}">
      <dsp:nvSpPr>
        <dsp:cNvPr id="0" name=""/>
        <dsp:cNvSpPr/>
      </dsp:nvSpPr>
      <dsp:spPr>
        <a:xfrm>
          <a:off x="2528924" y="1603253"/>
          <a:ext cx="1144830" cy="114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Key Drivers</a:t>
          </a:r>
          <a:endParaRPr lang="en-US" sz="2000" kern="1200" dirty="0"/>
        </a:p>
      </dsp:txBody>
      <dsp:txXfrm>
        <a:off x="2696580" y="1770909"/>
        <a:ext cx="809518" cy="809518"/>
      </dsp:txXfrm>
    </dsp:sp>
    <dsp:sp modelId="{154AB485-54F8-4A5E-A289-17DA8C2924FF}">
      <dsp:nvSpPr>
        <dsp:cNvPr id="0" name=""/>
        <dsp:cNvSpPr/>
      </dsp:nvSpPr>
      <dsp:spPr>
        <a:xfrm rot="16200000">
          <a:off x="2980311" y="1187128"/>
          <a:ext cx="242056" cy="3892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016620" y="1301285"/>
        <a:ext cx="169439" cy="233546"/>
      </dsp:txXfrm>
    </dsp:sp>
    <dsp:sp modelId="{D667F54B-CE39-4E20-9D21-D57B858DCD9E}">
      <dsp:nvSpPr>
        <dsp:cNvPr id="0" name=""/>
        <dsp:cNvSpPr/>
      </dsp:nvSpPr>
      <dsp:spPr>
        <a:xfrm>
          <a:off x="2528924" y="1713"/>
          <a:ext cx="1144830" cy="114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NWS</a:t>
          </a:r>
          <a:endParaRPr lang="en-US" sz="1600" kern="1200" dirty="0"/>
        </a:p>
      </dsp:txBody>
      <dsp:txXfrm>
        <a:off x="2696580" y="169369"/>
        <a:ext cx="809518" cy="809518"/>
      </dsp:txXfrm>
    </dsp:sp>
    <dsp:sp modelId="{F3BE0BA0-8BB5-422E-B9D5-280CF0BA469E}">
      <dsp:nvSpPr>
        <dsp:cNvPr id="0" name=""/>
        <dsp:cNvSpPr/>
      </dsp:nvSpPr>
      <dsp:spPr>
        <a:xfrm rot="19800000">
          <a:off x="3667866" y="1584087"/>
          <a:ext cx="242056" cy="3892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672730" y="1680089"/>
        <a:ext cx="169439" cy="233546"/>
      </dsp:txXfrm>
    </dsp:sp>
    <dsp:sp modelId="{28ED9D91-5FC5-47BE-B106-94A950FCA7CD}">
      <dsp:nvSpPr>
        <dsp:cNvPr id="0" name=""/>
        <dsp:cNvSpPr/>
      </dsp:nvSpPr>
      <dsp:spPr>
        <a:xfrm>
          <a:off x="3915899" y="802483"/>
          <a:ext cx="1144830" cy="114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Fire Weather</a:t>
          </a:r>
          <a:endParaRPr lang="en-US" sz="1600" kern="1200" dirty="0"/>
        </a:p>
      </dsp:txBody>
      <dsp:txXfrm>
        <a:off x="4083555" y="970139"/>
        <a:ext cx="809518" cy="809518"/>
      </dsp:txXfrm>
    </dsp:sp>
    <dsp:sp modelId="{50334164-803D-4189-9065-72EB5E1167BD}">
      <dsp:nvSpPr>
        <dsp:cNvPr id="0" name=""/>
        <dsp:cNvSpPr/>
      </dsp:nvSpPr>
      <dsp:spPr>
        <a:xfrm rot="1800000">
          <a:off x="3667866" y="2378007"/>
          <a:ext cx="242056" cy="3892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672730" y="2437701"/>
        <a:ext cx="169439" cy="233546"/>
      </dsp:txXfrm>
    </dsp:sp>
    <dsp:sp modelId="{6A40EC94-40D8-4BB9-B759-4D5453CB7C69}">
      <dsp:nvSpPr>
        <dsp:cNvPr id="0" name=""/>
        <dsp:cNvSpPr/>
      </dsp:nvSpPr>
      <dsp:spPr>
        <a:xfrm>
          <a:off x="3915899" y="2404023"/>
          <a:ext cx="1144830" cy="114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Road Weather</a:t>
          </a:r>
          <a:endParaRPr lang="en-US" sz="1600" kern="1200" dirty="0"/>
        </a:p>
      </dsp:txBody>
      <dsp:txXfrm>
        <a:off x="4083555" y="2571679"/>
        <a:ext cx="809518" cy="809518"/>
      </dsp:txXfrm>
    </dsp:sp>
    <dsp:sp modelId="{1BDE5400-C36D-4E61-8BFF-563C946F75FB}">
      <dsp:nvSpPr>
        <dsp:cNvPr id="0" name=""/>
        <dsp:cNvSpPr/>
      </dsp:nvSpPr>
      <dsp:spPr>
        <a:xfrm rot="5400000">
          <a:off x="2980311" y="2774967"/>
          <a:ext cx="242056" cy="3892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016620" y="2816507"/>
        <a:ext cx="169439" cy="233546"/>
      </dsp:txXfrm>
    </dsp:sp>
    <dsp:sp modelId="{0C27B82C-4788-4192-84B2-876921B8CEB8}">
      <dsp:nvSpPr>
        <dsp:cNvPr id="0" name=""/>
        <dsp:cNvSpPr/>
      </dsp:nvSpPr>
      <dsp:spPr>
        <a:xfrm>
          <a:off x="2528924" y="3204794"/>
          <a:ext cx="1144830" cy="114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Field Projects</a:t>
          </a:r>
          <a:endParaRPr lang="en-US" sz="1600" kern="1200" dirty="0"/>
        </a:p>
      </dsp:txBody>
      <dsp:txXfrm>
        <a:off x="2696580" y="3372450"/>
        <a:ext cx="809518" cy="809518"/>
      </dsp:txXfrm>
    </dsp:sp>
    <dsp:sp modelId="{B0A213A1-777E-4493-BE53-0285EC19A797}">
      <dsp:nvSpPr>
        <dsp:cNvPr id="0" name=""/>
        <dsp:cNvSpPr/>
      </dsp:nvSpPr>
      <dsp:spPr>
        <a:xfrm rot="9000000">
          <a:off x="2292757" y="2378007"/>
          <a:ext cx="242056" cy="3892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2360510" y="2437701"/>
        <a:ext cx="169439" cy="233546"/>
      </dsp:txXfrm>
    </dsp:sp>
    <dsp:sp modelId="{480FC3A4-F8B8-43DD-9350-1B5DDE2864E1}">
      <dsp:nvSpPr>
        <dsp:cNvPr id="0" name=""/>
        <dsp:cNvSpPr/>
      </dsp:nvSpPr>
      <dsp:spPr>
        <a:xfrm>
          <a:off x="1141949" y="2404023"/>
          <a:ext cx="1144830" cy="114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Air</a:t>
          </a:r>
          <a:r>
            <a:rPr lang="en-US" sz="1600" kern="1200" baseline="0" dirty="0" smtClean="0"/>
            <a:t> Quality</a:t>
          </a:r>
          <a:endParaRPr lang="en-US" sz="1600" kern="1200" dirty="0"/>
        </a:p>
      </dsp:txBody>
      <dsp:txXfrm>
        <a:off x="1309605" y="2571679"/>
        <a:ext cx="809518" cy="809518"/>
      </dsp:txXfrm>
    </dsp:sp>
    <dsp:sp modelId="{314F72F7-5B6B-4056-855A-E5FEA71BB44A}">
      <dsp:nvSpPr>
        <dsp:cNvPr id="0" name=""/>
        <dsp:cNvSpPr/>
      </dsp:nvSpPr>
      <dsp:spPr>
        <a:xfrm rot="12600000">
          <a:off x="2292757" y="1584087"/>
          <a:ext cx="242056" cy="3892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2360510" y="1680089"/>
        <a:ext cx="169439" cy="233546"/>
      </dsp:txXfrm>
    </dsp:sp>
    <dsp:sp modelId="{F53AF379-156E-4619-926C-4FC352020A8F}">
      <dsp:nvSpPr>
        <dsp:cNvPr id="0" name=""/>
        <dsp:cNvSpPr/>
      </dsp:nvSpPr>
      <dsp:spPr>
        <a:xfrm>
          <a:off x="1141949" y="802483"/>
          <a:ext cx="1144830" cy="11448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Research &amp; Public Service</a:t>
          </a:r>
          <a:endParaRPr lang="en-US" sz="1600" kern="1200" dirty="0"/>
        </a:p>
      </dsp:txBody>
      <dsp:txXfrm>
        <a:off x="1309605" y="970139"/>
        <a:ext cx="809518" cy="8095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65A7B9-6649-4EFB-A83C-BE48496F8D30}">
      <dsp:nvSpPr>
        <dsp:cNvPr id="0" name=""/>
        <dsp:cNvSpPr/>
      </dsp:nvSpPr>
      <dsp:spPr>
        <a:xfrm>
          <a:off x="0" y="46150"/>
          <a:ext cx="1564640" cy="533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Acquire</a:t>
          </a:r>
          <a:endParaRPr lang="en-US" sz="1800" kern="1200" dirty="0"/>
        </a:p>
      </dsp:txBody>
      <dsp:txXfrm>
        <a:off x="15633" y="61783"/>
        <a:ext cx="1533374" cy="502468"/>
      </dsp:txXfrm>
    </dsp:sp>
    <dsp:sp modelId="{BA82BF18-2DE3-4AAC-9587-5DC4406918B1}">
      <dsp:nvSpPr>
        <dsp:cNvPr id="0" name=""/>
        <dsp:cNvSpPr/>
      </dsp:nvSpPr>
      <dsp:spPr>
        <a:xfrm rot="5400000">
          <a:off x="621132" y="520709"/>
          <a:ext cx="322375" cy="53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622121" y="626519"/>
        <a:ext cx="320397" cy="225663"/>
      </dsp:txXfrm>
    </dsp:sp>
    <dsp:sp modelId="{A3E88DC8-7438-40A0-8C66-19254B982944}">
      <dsp:nvSpPr>
        <dsp:cNvPr id="0" name=""/>
        <dsp:cNvSpPr/>
      </dsp:nvSpPr>
      <dsp:spPr>
        <a:xfrm>
          <a:off x="0" y="995528"/>
          <a:ext cx="1564640" cy="44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Process</a:t>
          </a:r>
          <a:endParaRPr lang="en-US" sz="1800" kern="1200" dirty="0"/>
        </a:p>
      </dsp:txBody>
      <dsp:txXfrm>
        <a:off x="12909" y="1008437"/>
        <a:ext cx="1538822" cy="414918"/>
      </dsp:txXfrm>
    </dsp:sp>
    <dsp:sp modelId="{D27F85B4-E2ED-46A5-8D88-A49DDA5799E6}">
      <dsp:nvSpPr>
        <dsp:cNvPr id="0" name=""/>
        <dsp:cNvSpPr/>
      </dsp:nvSpPr>
      <dsp:spPr>
        <a:xfrm rot="5400000">
          <a:off x="490638" y="1558176"/>
          <a:ext cx="583363" cy="53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622121" y="1533492"/>
        <a:ext cx="320397" cy="423165"/>
      </dsp:txXfrm>
    </dsp:sp>
    <dsp:sp modelId="{560CCB11-8CD0-4B24-8EF9-DE00561AC6B6}">
      <dsp:nvSpPr>
        <dsp:cNvPr id="0" name=""/>
        <dsp:cNvSpPr/>
      </dsp:nvSpPr>
      <dsp:spPr>
        <a:xfrm>
          <a:off x="0" y="2214082"/>
          <a:ext cx="1564640" cy="434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Archive</a:t>
          </a:r>
          <a:endParaRPr lang="en-US" sz="1800" kern="1200" dirty="0"/>
        </a:p>
      </dsp:txBody>
      <dsp:txXfrm>
        <a:off x="12734" y="2226816"/>
        <a:ext cx="1539172" cy="409287"/>
      </dsp:txXfrm>
    </dsp:sp>
    <dsp:sp modelId="{EA2C3FA9-29ED-424F-A6C5-9D05D3DCF59D}">
      <dsp:nvSpPr>
        <dsp:cNvPr id="0" name=""/>
        <dsp:cNvSpPr/>
      </dsp:nvSpPr>
      <dsp:spPr>
        <a:xfrm rot="5400000">
          <a:off x="589058" y="2639522"/>
          <a:ext cx="386523" cy="53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622122" y="2713258"/>
        <a:ext cx="320397" cy="270566"/>
      </dsp:txXfrm>
    </dsp:sp>
    <dsp:sp modelId="{BA10E97C-00DE-4358-B041-1700F6B71EB3}">
      <dsp:nvSpPr>
        <dsp:cNvPr id="0" name=""/>
        <dsp:cNvSpPr/>
      </dsp:nvSpPr>
      <dsp:spPr>
        <a:xfrm>
          <a:off x="0" y="3164202"/>
          <a:ext cx="1564640" cy="447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QC</a:t>
          </a:r>
          <a:endParaRPr lang="en-US" sz="1800" kern="1200" dirty="0"/>
        </a:p>
      </dsp:txBody>
      <dsp:txXfrm>
        <a:off x="13107" y="3177309"/>
        <a:ext cx="1538426" cy="421297"/>
      </dsp:txXfrm>
    </dsp:sp>
    <dsp:sp modelId="{B11CD1E4-E485-4F5B-802C-FB85E7044B05}">
      <dsp:nvSpPr>
        <dsp:cNvPr id="0" name=""/>
        <dsp:cNvSpPr/>
      </dsp:nvSpPr>
      <dsp:spPr>
        <a:xfrm rot="5400000">
          <a:off x="550076" y="3654374"/>
          <a:ext cx="464486" cy="53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622120" y="3689129"/>
        <a:ext cx="320397" cy="325140"/>
      </dsp:txXfrm>
    </dsp:sp>
    <dsp:sp modelId="{A3AA6618-223D-48D6-92F5-F54A894B8F1D}">
      <dsp:nvSpPr>
        <dsp:cNvPr id="0" name=""/>
        <dsp:cNvSpPr/>
      </dsp:nvSpPr>
      <dsp:spPr>
        <a:xfrm>
          <a:off x="0" y="4231030"/>
          <a:ext cx="1564640" cy="11866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Disseminate</a:t>
          </a:r>
          <a:endParaRPr lang="en-US" sz="1800" kern="1200" dirty="0"/>
        </a:p>
      </dsp:txBody>
      <dsp:txXfrm>
        <a:off x="34756" y="4265786"/>
        <a:ext cx="1495128" cy="1117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06C2C-0961-441D-9E47-94364DC29295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D9919-6122-4B22-AAD9-27C370D66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1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569BD-E4B6-4323-BC8E-8A091C5A2B5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60AE-274E-4413-8712-DC5976688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3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569BD-E4B6-4323-BC8E-8A091C5A2B5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60AE-274E-4413-8712-DC5976688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71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569BD-E4B6-4323-BC8E-8A091C5A2B5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60AE-274E-4413-8712-DC5976688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42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48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55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95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09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88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61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90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11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569BD-E4B6-4323-BC8E-8A091C5A2B5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60AE-274E-4413-8712-DC5976688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19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88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86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20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1383" name="Line 7"/>
          <p:cNvSpPr>
            <a:spLocks noChangeShapeType="1"/>
          </p:cNvSpPr>
          <p:nvPr userDrawn="1"/>
        </p:nvSpPr>
        <p:spPr bwMode="auto">
          <a:xfrm>
            <a:off x="0" y="1497013"/>
            <a:ext cx="1117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1384" name="Picture 8" descr="NSTWOS Ea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0"/>
            <a:ext cx="1016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 userDrawn="1"/>
        </p:nvSpPr>
        <p:spPr bwMode="auto">
          <a:xfrm>
            <a:off x="9753600" y="6438900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fld id="{6A020927-10C3-4DB8-834A-67E6F3B86EC8}" type="slidenum">
              <a:rPr lang="en-US" sz="1400">
                <a:solidFill>
                  <a:srgbClr val="333399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dirty="0">
              <a:solidFill>
                <a:srgbClr val="333399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3759201" y="6477001"/>
            <a:ext cx="4152900" cy="30777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Architecture Problem State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Line 14"/>
          <p:cNvSpPr>
            <a:spLocks noChangeShapeType="1"/>
          </p:cNvSpPr>
          <p:nvPr userDrawn="1"/>
        </p:nvSpPr>
        <p:spPr bwMode="auto">
          <a:xfrm>
            <a:off x="1016000" y="6400800"/>
            <a:ext cx="92456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16" descr="fhwa_rwmp_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1" y="6362700"/>
            <a:ext cx="596900" cy="457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 userDrawn="1"/>
        </p:nvSpPr>
        <p:spPr>
          <a:xfrm>
            <a:off x="4165600" y="6477000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07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9753600" y="6438900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fld id="{6A020927-10C3-4DB8-834A-67E6F3B86EC8}" type="slidenum">
              <a:rPr lang="en-US" sz="1400">
                <a:solidFill>
                  <a:srgbClr val="333399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>
              <a:solidFill>
                <a:srgbClr val="333399"/>
              </a:solidFill>
            </a:endParaRPr>
          </a:p>
        </p:txBody>
      </p:sp>
      <p:sp>
        <p:nvSpPr>
          <p:cNvPr id="9" name="Line 14"/>
          <p:cNvSpPr>
            <a:spLocks noChangeShapeType="1"/>
          </p:cNvSpPr>
          <p:nvPr userDrawn="1"/>
        </p:nvSpPr>
        <p:spPr bwMode="auto">
          <a:xfrm>
            <a:off x="1016000" y="6400800"/>
            <a:ext cx="92456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" name="Picture 16" descr="fhwa_rwmp_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" y="6362700"/>
            <a:ext cx="596900" cy="4572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0801" y="6438901"/>
            <a:ext cx="4145639" cy="3779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 userDrawn="1"/>
        </p:nvSpPr>
        <p:spPr>
          <a:xfrm>
            <a:off x="4267200" y="6469324"/>
            <a:ext cx="3657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9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267200" y="6469324"/>
            <a:ext cx="3657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573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130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1"/>
            <a:ext cx="5130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9181" y="6480016"/>
            <a:ext cx="4145639" cy="377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13040" y="6467451"/>
            <a:ext cx="3657917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28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11326"/>
            <a:ext cx="4980677" cy="574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76864"/>
            <a:ext cx="4980677" cy="35492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11326"/>
            <a:ext cx="4982633" cy="574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76864"/>
            <a:ext cx="4982633" cy="35492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9981" y="6480016"/>
            <a:ext cx="4145639" cy="377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3840" y="6442693"/>
            <a:ext cx="3657917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59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9181" y="6480016"/>
            <a:ext cx="4145639" cy="3779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5400" y="6467451"/>
            <a:ext cx="3657917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3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9201" y="6470685"/>
            <a:ext cx="4145639" cy="377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5215" y="6452023"/>
            <a:ext cx="3657917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8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569BD-E4B6-4323-BC8E-8A091C5A2B5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60AE-274E-4413-8712-DC5976688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3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1" y="6469891"/>
            <a:ext cx="4145639" cy="377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01460" y="6475987"/>
            <a:ext cx="3657917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05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9201" y="6480016"/>
            <a:ext cx="4145639" cy="377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000" y="6492208"/>
            <a:ext cx="3349027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8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70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8200" y="274639"/>
            <a:ext cx="2616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7645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53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569BD-E4B6-4323-BC8E-8A091C5A2B5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60AE-274E-4413-8712-DC5976688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0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569BD-E4B6-4323-BC8E-8A091C5A2B5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60AE-274E-4413-8712-DC5976688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91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569BD-E4B6-4323-BC8E-8A091C5A2B5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60AE-274E-4413-8712-DC5976688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74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569BD-E4B6-4323-BC8E-8A091C5A2B5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60AE-274E-4413-8712-DC5976688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5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569BD-E4B6-4323-BC8E-8A091C5A2B5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60AE-274E-4413-8712-DC5976688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59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569BD-E4B6-4323-BC8E-8A091C5A2B5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60AE-274E-4413-8712-DC5976688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2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569BD-E4B6-4323-BC8E-8A091C5A2B5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E60AE-274E-4413-8712-DC5976688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38F66-3738-4CBD-B0E2-020D91C8A6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76083-5A2B-4B00-AF04-B8E9825A9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8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46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464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9335" name="Line 7"/>
          <p:cNvSpPr>
            <a:spLocks noChangeShapeType="1"/>
          </p:cNvSpPr>
          <p:nvPr userDrawn="1"/>
        </p:nvSpPr>
        <p:spPr bwMode="auto">
          <a:xfrm>
            <a:off x="0" y="1497013"/>
            <a:ext cx="1117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9336" name="Picture 8" descr="NSTWOS Ea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0"/>
            <a:ext cx="1016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3759201" y="6477001"/>
            <a:ext cx="4152900" cy="30777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Name of Event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Line 14"/>
          <p:cNvSpPr>
            <a:spLocks noChangeShapeType="1"/>
          </p:cNvSpPr>
          <p:nvPr userDrawn="1"/>
        </p:nvSpPr>
        <p:spPr bwMode="auto">
          <a:xfrm>
            <a:off x="1016000" y="6400800"/>
            <a:ext cx="92456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16" descr="fhwa_rwmp_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3201" y="6362700"/>
            <a:ext cx="596900" cy="457200"/>
          </a:xfrm>
          <a:prstGeom prst="rect">
            <a:avLst/>
          </a:prstGeom>
          <a:noFill/>
        </p:spPr>
      </p:pic>
      <p:sp>
        <p:nvSpPr>
          <p:cNvPr id="14" name="Text Box 8"/>
          <p:cNvSpPr txBox="1">
            <a:spLocks noChangeArrowheads="1"/>
          </p:cNvSpPr>
          <p:nvPr userDrawn="1"/>
        </p:nvSpPr>
        <p:spPr bwMode="auto">
          <a:xfrm>
            <a:off x="9753600" y="6438900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fld id="{6A020927-10C3-4DB8-834A-67E6F3B86EC8}" type="slidenum">
              <a:rPr lang="en-US" sz="1400">
                <a:solidFill>
                  <a:srgbClr val="333399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7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tmos-mesowest@lists.utah.edu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ynopticlabs.org/" TargetMode="External"/><Relationship Id="rId5" Type="http://schemas.openxmlformats.org/officeDocument/2006/relationships/hyperlink" Target="http://mesowest.utah.edu/" TargetMode="External"/><Relationship Id="rId4" Type="http://schemas.openxmlformats.org/officeDocument/2006/relationships/hyperlink" Target="https://mesowest.org/2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akff.mesowest.org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sh.csiro.au/wf/WF12186" TargetMode="External"/><Relationship Id="rId2" Type="http://schemas.openxmlformats.org/officeDocument/2006/relationships/hyperlink" Target="http://glffc.utah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502" y="603471"/>
            <a:ext cx="10319978" cy="7381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Web Services for Fire Weather Applications</a:t>
            </a:r>
            <a:endParaRPr lang="en-US" sz="4000" dirty="0"/>
          </a:p>
        </p:txBody>
      </p:sp>
      <p:pic>
        <p:nvPicPr>
          <p:cNvPr id="1026" name="Picture 2" descr="http://home.chpc.utah.edu/~u0553130/Brian_Blaylock/images/MesoWest/01MesoWest_20yrs_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7381"/>
            <a:ext cx="12192000" cy="16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99497" y="1340120"/>
            <a:ext cx="84019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John </a:t>
            </a:r>
            <a:r>
              <a:rPr lang="en-US" sz="2800" dirty="0" smtClean="0"/>
              <a:t>Horel, Chris Galli, Joe Young, Judy </a:t>
            </a:r>
            <a:r>
              <a:rPr lang="en-US" sz="2800" dirty="0" err="1" smtClean="0"/>
              <a:t>Pechmann</a:t>
            </a:r>
            <a:endParaRPr lang="en-US" sz="2800" dirty="0" smtClean="0"/>
          </a:p>
          <a:p>
            <a:pPr algn="ctr"/>
            <a:r>
              <a:rPr lang="en-US" sz="2800" dirty="0" smtClean="0"/>
              <a:t>Department of Atmospheric Sciences</a:t>
            </a:r>
          </a:p>
          <a:p>
            <a:pPr algn="ctr"/>
            <a:r>
              <a:rPr lang="en-US" sz="2800" dirty="0" smtClean="0"/>
              <a:t>University of Utah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>
                <a:hlinkClick r:id="rId3"/>
              </a:rPr>
              <a:t>atmos-mesowest@lists.utah.edu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>
                <a:hlinkClick r:id="rId4"/>
              </a:rPr>
              <a:t>https://mesowest.org/20</a:t>
            </a:r>
            <a:r>
              <a:rPr lang="en-US" sz="2800" dirty="0" smtClean="0">
                <a:hlinkClick r:id="rId4"/>
              </a:rPr>
              <a:t>/</a:t>
            </a:r>
            <a:endParaRPr lang="en-US" sz="2800" dirty="0" smtClean="0"/>
          </a:p>
          <a:p>
            <a:pPr algn="ctr"/>
            <a:r>
              <a:rPr lang="en-US" sz="2800" dirty="0" smtClean="0">
                <a:hlinkClick r:id="rId5"/>
              </a:rPr>
              <a:t>http</a:t>
            </a:r>
            <a:r>
              <a:rPr lang="en-US" sz="2800" dirty="0" smtClean="0">
                <a:hlinkClick r:id="rId5"/>
              </a:rPr>
              <a:t>://</a:t>
            </a:r>
            <a:r>
              <a:rPr lang="en-US" sz="2800" dirty="0" smtClean="0">
                <a:hlinkClick r:id="rId5"/>
              </a:rPr>
              <a:t>mesowest.utah.edu</a:t>
            </a:r>
            <a:endParaRPr lang="en-US" sz="2800" dirty="0" smtClean="0"/>
          </a:p>
          <a:p>
            <a:pPr algn="ctr"/>
            <a:r>
              <a:rPr lang="en-US" sz="2800" dirty="0" smtClean="0">
                <a:hlinkClick r:id="rId6"/>
              </a:rPr>
              <a:t>https</a:t>
            </a:r>
            <a:r>
              <a:rPr lang="en-US" sz="2800" dirty="0" smtClean="0">
                <a:hlinkClick r:id="rId6"/>
              </a:rPr>
              <a:t>://</a:t>
            </a:r>
            <a:r>
              <a:rPr lang="en-US" sz="2800" dirty="0" smtClean="0">
                <a:hlinkClick r:id="rId6"/>
              </a:rPr>
              <a:t>synopticlabs.org</a:t>
            </a:r>
            <a:endParaRPr lang="en-US" sz="2800" dirty="0" smtClean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59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137" r="3629" b="8561"/>
          <a:stretch/>
        </p:blipFill>
        <p:spPr>
          <a:xfrm>
            <a:off x="0" y="10597"/>
            <a:ext cx="12192000" cy="670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519" t="9712" r="9259" b="17424"/>
          <a:stretch/>
        </p:blipFill>
        <p:spPr>
          <a:xfrm>
            <a:off x="1375573" y="0"/>
            <a:ext cx="997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9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Operational Alaska Fire &amp; Fuels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://akff.mesowest.org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880" y="2225572"/>
            <a:ext cx="445007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Go back and look at conditions during past summer</a:t>
            </a:r>
          </a:p>
          <a:p>
            <a:pPr marL="0" indent="0">
              <a:buNone/>
            </a:pPr>
            <a:r>
              <a:rPr lang="en-US" dirty="0" smtClean="0"/>
              <a:t>In midst of adding new features this winter, so some features may not be working at this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2403" b="6337"/>
          <a:stretch/>
        </p:blipFill>
        <p:spPr>
          <a:xfrm>
            <a:off x="5516879" y="2288222"/>
            <a:ext cx="6675121" cy="4288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525" b="86489"/>
          <a:stretch/>
        </p:blipFill>
        <p:spPr>
          <a:xfrm>
            <a:off x="5516879" y="1825624"/>
            <a:ext cx="6797041" cy="50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8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358" y="0"/>
            <a:ext cx="9407682" cy="736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62600" cy="15246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Technical Refresh: Great Lakes Fire &amp; Fuels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46452"/>
            <a:ext cx="516462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Build on capabilities of Alaska Fire &amp; Fuels and in turn AKFF will take advantage of GLFF development</a:t>
            </a:r>
          </a:p>
          <a:p>
            <a:endParaRPr lang="en-US" dirty="0"/>
          </a:p>
          <a:p>
            <a:r>
              <a:rPr lang="en-US" dirty="0" smtClean="0"/>
              <a:t>More complete and seamless integration of station and gridded weather information using AWS cloud servers</a:t>
            </a:r>
          </a:p>
          <a:p>
            <a:endParaRPr lang="en-US" dirty="0"/>
          </a:p>
          <a:p>
            <a:r>
              <a:rPr lang="en-US" dirty="0" smtClean="0"/>
              <a:t>Support NFDRS and CFFDRS products</a:t>
            </a:r>
          </a:p>
          <a:p>
            <a:endParaRPr lang="en-US" dirty="0"/>
          </a:p>
          <a:p>
            <a:r>
              <a:rPr lang="en-US" dirty="0" smtClean="0"/>
              <a:t>Fire Behavior Calculator with tabular and graphical output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060" b="10724"/>
          <a:stretch/>
        </p:blipFill>
        <p:spPr>
          <a:xfrm>
            <a:off x="6155220" y="0"/>
            <a:ext cx="6036780" cy="688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4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68" t="8291" b="24280"/>
          <a:stretch/>
        </p:blipFill>
        <p:spPr>
          <a:xfrm>
            <a:off x="0" y="0"/>
            <a:ext cx="12192000" cy="732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5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176" b="25438"/>
          <a:stretch/>
        </p:blipFill>
        <p:spPr>
          <a:xfrm>
            <a:off x="512375" y="365125"/>
            <a:ext cx="10841425" cy="629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49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712" r="3005" b="22889"/>
          <a:stretch/>
        </p:blipFill>
        <p:spPr>
          <a:xfrm>
            <a:off x="403860" y="216754"/>
            <a:ext cx="11384280" cy="642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68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67" t="7712" r="1869" b="22541"/>
          <a:stretch/>
        </p:blipFill>
        <p:spPr>
          <a:xfrm>
            <a:off x="838200" y="0"/>
            <a:ext cx="10911841" cy="690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39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52" t="7710" r="3189" b="10146"/>
          <a:stretch/>
        </p:blipFill>
        <p:spPr>
          <a:xfrm>
            <a:off x="1269756" y="0"/>
            <a:ext cx="9885924" cy="67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6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000" t="25037" r="8363" b="3694"/>
          <a:stretch/>
        </p:blipFill>
        <p:spPr>
          <a:xfrm>
            <a:off x="0" y="0"/>
            <a:ext cx="12128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4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grids… </a:t>
            </a:r>
            <a:r>
              <a:rPr lang="en-US" dirty="0" err="1" smtClean="0"/>
              <a:t>chris</a:t>
            </a:r>
            <a:r>
              <a:rPr lang="en-US" dirty="0" smtClean="0"/>
              <a:t> will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53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Opportunity to expand regional character of GLFF to CONUS but that does require additional resources</a:t>
            </a:r>
          </a:p>
          <a:p>
            <a:r>
              <a:rPr lang="en-US" dirty="0" smtClean="0"/>
              <a:t>Seamless transition from prior, current, and forecast conditions at observation locations as well as from analysis (RTMA) and  NWS forecast (NDFD) grids</a:t>
            </a:r>
          </a:p>
          <a:p>
            <a:r>
              <a:rPr lang="en-US" dirty="0" smtClean="0"/>
              <a:t>NFDRS station and experimental gridded products can be utilized</a:t>
            </a:r>
          </a:p>
          <a:p>
            <a:r>
              <a:rPr lang="en-US" dirty="0" smtClean="0"/>
              <a:t>Using CFFDRS requires local expertise to define regional startup values</a:t>
            </a:r>
          </a:p>
        </p:txBody>
      </p:sp>
    </p:spTree>
    <p:extLst>
      <p:ext uri="{BB962C8B-B14F-4D97-AF65-F5344CB8AC3E}">
        <p14:creationId xmlns:p14="http://schemas.microsoft.com/office/powerpoint/2010/main" val="3743678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and comments?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942" b="44787"/>
          <a:stretch/>
        </p:blipFill>
        <p:spPr>
          <a:xfrm>
            <a:off x="890928" y="1825625"/>
            <a:ext cx="10462872" cy="41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84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MesoWest Objective: access, archive, and disseminate publicly-accessible </a:t>
            </a:r>
            <a:r>
              <a:rPr lang="en-US" dirty="0"/>
              <a:t>e</a:t>
            </a:r>
            <a:r>
              <a:rPr lang="en-US" dirty="0" smtClean="0"/>
              <a:t>nvironmental </a:t>
            </a:r>
            <a:r>
              <a:rPr lang="en-US" dirty="0"/>
              <a:t>d</a:t>
            </a:r>
            <a:r>
              <a:rPr lang="en-US" dirty="0" smtClean="0"/>
              <a:t>ata as soon as possible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208347"/>
              </p:ext>
            </p:extLst>
          </p:nvPr>
        </p:nvGraphicFramePr>
        <p:xfrm>
          <a:off x="304800" y="1894205"/>
          <a:ext cx="620268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27336" y="2165454"/>
            <a:ext cx="50596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MesoWest software development funded over the years </a:t>
            </a:r>
            <a:r>
              <a:rPr lang="en-US" sz="2400" dirty="0" smtClean="0"/>
              <a:t>by: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Other federal </a:t>
            </a:r>
            <a:r>
              <a:rPr lang="en-US" sz="2400" dirty="0" smtClean="0"/>
              <a:t>land </a:t>
            </a:r>
            <a:r>
              <a:rPr lang="en-US" sz="2400" dirty="0" smtClean="0"/>
              <a:t>agencies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400" dirty="0" smtClean="0"/>
              <a:t>tate road, air quality, and land agencies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</a:t>
            </a:r>
            <a:r>
              <a:rPr lang="en-US" sz="2400" dirty="0" smtClean="0"/>
              <a:t>ommercial </a:t>
            </a:r>
            <a:r>
              <a:rPr lang="en-US" sz="2400" dirty="0" smtClean="0"/>
              <a:t>firms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6" y="0"/>
            <a:ext cx="1889764" cy="594361"/>
          </a:xfrm>
          <a:prstGeom prst="rect">
            <a:avLst/>
          </a:prstGeom>
          <a:solidFill>
            <a:srgbClr val="B00000"/>
          </a:solidFill>
        </p:spPr>
      </p:pic>
    </p:spTree>
    <p:extLst>
      <p:ext uri="{BB962C8B-B14F-4D97-AF65-F5344CB8AC3E}">
        <p14:creationId xmlns:p14="http://schemas.microsoft.com/office/powerpoint/2010/main" val="3024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MesoWest Growth Over the Years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3" y="1690688"/>
            <a:ext cx="5993113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956" y="1808953"/>
            <a:ext cx="6172212" cy="41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6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76886"/>
            <a:ext cx="10515600" cy="6083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</a:t>
            </a:r>
            <a:r>
              <a:rPr lang="en-US" dirty="0" smtClean="0"/>
              <a:t>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1224" y="1133523"/>
            <a:ext cx="9266752" cy="5323915"/>
          </a:xfrm>
        </p:spPr>
        <p:txBody>
          <a:bodyPr>
            <a:noAutofit/>
          </a:bodyPr>
          <a:lstStyle/>
          <a:p>
            <a:r>
              <a:rPr lang="en-US" sz="2400" dirty="0" smtClean="0"/>
              <a:t>Improve uptime and reliability</a:t>
            </a:r>
          </a:p>
          <a:p>
            <a:pPr lvl="1"/>
            <a:r>
              <a:rPr lang="en-US" sz="2000" dirty="0" smtClean="0"/>
              <a:t>shift acquisition and processing of data from NWS Western Region to Amazon Web Services (AWS) cloud computing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Improve </a:t>
            </a:r>
            <a:r>
              <a:rPr lang="en-US" sz="2400" dirty="0" smtClean="0"/>
              <a:t>archiving as number of networks, stations, and variables continues to increase</a:t>
            </a:r>
          </a:p>
          <a:p>
            <a:pPr lvl="1"/>
            <a:r>
              <a:rPr lang="en-US" sz="2000" dirty="0" smtClean="0"/>
              <a:t>Vastly improved performance to store and access databases on AWS cloud servers </a:t>
            </a:r>
          </a:p>
          <a:p>
            <a:pPr lvl="1"/>
            <a:r>
              <a:rPr lang="en-US" sz="2400" dirty="0" smtClean="0"/>
              <a:t>Develop </a:t>
            </a:r>
            <a:r>
              <a:rPr lang="en-US" sz="2400" dirty="0" smtClean="0"/>
              <a:t>enhanced QC and integrate QC with </a:t>
            </a:r>
            <a:r>
              <a:rPr lang="en-US" sz="2400" dirty="0" smtClean="0"/>
              <a:t>data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Provide application </a:t>
            </a:r>
            <a:r>
              <a:rPr lang="en-US" sz="2400" dirty="0" smtClean="0"/>
              <a:t>programming interface (</a:t>
            </a:r>
            <a:r>
              <a:rPr lang="en-US" sz="2400" dirty="0" err="1" smtClean="0"/>
              <a:t>api</a:t>
            </a:r>
            <a:r>
              <a:rPr lang="en-US" sz="2400" dirty="0" smtClean="0"/>
              <a:t>) </a:t>
            </a:r>
            <a:r>
              <a:rPr lang="en-US" sz="2400" dirty="0" smtClean="0"/>
              <a:t>for other software developers to </a:t>
            </a:r>
            <a:r>
              <a:rPr lang="en-US" sz="2400" dirty="0" smtClean="0"/>
              <a:t>deliver environmental information efficiently </a:t>
            </a:r>
          </a:p>
          <a:p>
            <a:r>
              <a:rPr lang="en-US" sz="2400" dirty="0"/>
              <a:t>B</a:t>
            </a:r>
            <a:r>
              <a:rPr lang="en-US" sz="2400" dirty="0" smtClean="0"/>
              <a:t>e </a:t>
            </a:r>
            <a:r>
              <a:rPr lang="en-US" sz="2400" dirty="0" smtClean="0"/>
              <a:t>responsive to data provider and data user needs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819816497"/>
              </p:ext>
            </p:extLst>
          </p:nvPr>
        </p:nvGraphicFramePr>
        <p:xfrm>
          <a:off x="184034" y="1038772"/>
          <a:ext cx="15646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 descr="http://sc.synopticlabs.net/images/mw-sl-light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232" y="0"/>
            <a:ext cx="2904768" cy="942976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18081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583" y="2775660"/>
            <a:ext cx="1801904" cy="98488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Environmental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Data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 smtClean="0"/>
              <a:t>Flow and Services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194003" y="2360899"/>
            <a:ext cx="2387961" cy="2151258"/>
          </a:xfrm>
          <a:prstGeom prst="round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Data </a:t>
            </a:r>
            <a:r>
              <a:rPr lang="en-US" sz="2400" dirty="0" smtClean="0"/>
              <a:t>Ingest &amp; Processing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290917" y="3361560"/>
            <a:ext cx="726141" cy="177283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946658" y="5818202"/>
            <a:ext cx="835706" cy="20632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723137" y="3286430"/>
            <a:ext cx="726687" cy="235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36448" y="5224572"/>
            <a:ext cx="1581394" cy="152122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MesoWest </a:t>
            </a:r>
          </a:p>
          <a:p>
            <a:pPr algn="ctr"/>
            <a:r>
              <a:rPr lang="en-US" dirty="0" smtClean="0"/>
              <a:t>MySQL Master Databases</a:t>
            </a:r>
          </a:p>
        </p:txBody>
      </p:sp>
      <p:sp>
        <p:nvSpPr>
          <p:cNvPr id="18" name="Right Arrow 17"/>
          <p:cNvSpPr/>
          <p:nvPr/>
        </p:nvSpPr>
        <p:spPr>
          <a:xfrm rot="20372198">
            <a:off x="674531" y="4199397"/>
            <a:ext cx="1357722" cy="170535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250583">
            <a:off x="818563" y="2116721"/>
            <a:ext cx="1357722" cy="110009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7798730" y="5843432"/>
            <a:ext cx="678861" cy="15586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9034049">
            <a:off x="935310" y="4791738"/>
            <a:ext cx="1357722" cy="110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5400000">
            <a:off x="3738865" y="4744325"/>
            <a:ext cx="542650" cy="24807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5960319" y="5491060"/>
            <a:ext cx="1638346" cy="8606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NWS MySQL Databases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614154" y="2405222"/>
            <a:ext cx="2387961" cy="21512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API Services</a:t>
            </a:r>
          </a:p>
          <a:p>
            <a:pPr algn="ctr"/>
            <a:r>
              <a:rPr lang="en-US" sz="2400" dirty="0" smtClean="0"/>
              <a:t>AKFF</a:t>
            </a:r>
          </a:p>
          <a:p>
            <a:pPr algn="ctr"/>
            <a:r>
              <a:rPr lang="en-US" sz="2400" dirty="0" smtClean="0"/>
              <a:t>Updated GLFF</a:t>
            </a:r>
          </a:p>
          <a:p>
            <a:pPr algn="ctr"/>
            <a:endParaRPr lang="en-US" sz="2400" dirty="0" smtClean="0"/>
          </a:p>
        </p:txBody>
      </p:sp>
      <p:sp>
        <p:nvSpPr>
          <p:cNvPr id="29" name="Rounded Rectangle 28"/>
          <p:cNvSpPr/>
          <p:nvPr/>
        </p:nvSpPr>
        <p:spPr>
          <a:xfrm>
            <a:off x="8551744" y="5491060"/>
            <a:ext cx="1671248" cy="8606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NWS Internal &amp; Web Services</a:t>
            </a:r>
          </a:p>
        </p:txBody>
      </p:sp>
      <p:sp>
        <p:nvSpPr>
          <p:cNvPr id="30" name="Right Arrow 29"/>
          <p:cNvSpPr/>
          <p:nvPr/>
        </p:nvSpPr>
        <p:spPr>
          <a:xfrm rot="1250583">
            <a:off x="648885" y="2637535"/>
            <a:ext cx="1357722" cy="110009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9239409">
            <a:off x="8288576" y="1968671"/>
            <a:ext cx="812050" cy="185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2715992">
            <a:off x="8412216" y="4381003"/>
            <a:ext cx="863488" cy="175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flipV="1">
            <a:off x="8492886" y="3136478"/>
            <a:ext cx="733708" cy="209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10401654" y="5817367"/>
            <a:ext cx="678861" cy="15586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1787582">
            <a:off x="10392569" y="6279662"/>
            <a:ext cx="678861" cy="14401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9683556">
            <a:off x="10388358" y="5233470"/>
            <a:ext cx="678861" cy="14401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0800000" flipV="1">
            <a:off x="2631134" y="5843432"/>
            <a:ext cx="426652" cy="16778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870555" y="5528033"/>
            <a:ext cx="1671248" cy="8606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UU Web Services</a:t>
            </a:r>
          </a:p>
        </p:txBody>
      </p:sp>
      <p:sp>
        <p:nvSpPr>
          <p:cNvPr id="39" name="Right Arrow 38"/>
          <p:cNvSpPr/>
          <p:nvPr/>
        </p:nvSpPr>
        <p:spPr>
          <a:xfrm rot="10800000">
            <a:off x="131908" y="5843432"/>
            <a:ext cx="678861" cy="15586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 rot="8638366">
            <a:off x="112446" y="6316636"/>
            <a:ext cx="678861" cy="14401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12803525">
            <a:off x="118612" y="5259535"/>
            <a:ext cx="678861" cy="14401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2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99" y="152401"/>
            <a:ext cx="11006668" cy="132556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Fire </a:t>
            </a:r>
            <a:r>
              <a:rPr lang="en-US" sz="3200" dirty="0"/>
              <a:t>Weather Related Software Development at the University of Utah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726850"/>
              </p:ext>
            </p:extLst>
          </p:nvPr>
        </p:nvGraphicFramePr>
        <p:xfrm>
          <a:off x="778933" y="1295400"/>
          <a:ext cx="10456334" cy="491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527"/>
                <a:gridCol w="1758785"/>
                <a:gridCol w="1517855"/>
                <a:gridCol w="2818874"/>
                <a:gridCol w="2409293"/>
              </a:tblGrid>
              <a:tr h="50292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Project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Funding Agency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Development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Cycle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Major</a:t>
                      </a:r>
                      <a:r>
                        <a:rPr lang="en-US" sz="1600" baseline="0" dirty="0" smtClean="0"/>
                        <a:t> innovation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Web link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MesoWest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NWS National </a:t>
                      </a:r>
                      <a:r>
                        <a:rPr lang="en-US" sz="1600" dirty="0" err="1" smtClean="0"/>
                        <a:t>Mesonet</a:t>
                      </a:r>
                      <a:r>
                        <a:rPr lang="en-US" sz="1600" dirty="0" smtClean="0"/>
                        <a:t> Program + others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Since mid 1990’s 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Integration</a:t>
                      </a:r>
                      <a:r>
                        <a:rPr lang="en-US" sz="1600" baseline="0" dirty="0" smtClean="0"/>
                        <a:t> of diverse data sources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mesowest.utah.edu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ROMAN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Land agencies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2003-2010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Tailored to </a:t>
                      </a:r>
                      <a:r>
                        <a:rPr lang="en-US" sz="1600" dirty="0" smtClean="0"/>
                        <a:t>operational </a:t>
                      </a:r>
                      <a:r>
                        <a:rPr lang="en-US" sz="1600" dirty="0" smtClean="0"/>
                        <a:t>fire</a:t>
                      </a:r>
                      <a:r>
                        <a:rPr lang="en-US" sz="1600" baseline="0" dirty="0" smtClean="0"/>
                        <a:t> community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raws.wrh.noaa.gov</a:t>
                      </a:r>
                    </a:p>
                    <a:p>
                      <a:r>
                        <a:rPr lang="en-US" sz="1600" dirty="0" smtClean="0"/>
                        <a:t>/roman</a:t>
                      </a:r>
                      <a:endParaRPr lang="en-US" sz="1600" dirty="0"/>
                    </a:p>
                  </a:txBody>
                  <a:tcPr/>
                </a:tc>
              </a:tr>
              <a:tr h="56388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Great Lakes Fire and Fuels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Great Lakes Compact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2008-2012, 2017*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Inclusion of current and forecast grids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glffc.utah.edu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Spot forecast verification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JFSP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2011-2015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Exploration </a:t>
                      </a:r>
                      <a:r>
                        <a:rPr lang="en-US" sz="1600" baseline="0" dirty="0" smtClean="0"/>
                        <a:t>of forecast performance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meso1.chpc.utah.</a:t>
                      </a: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edu</a:t>
                      </a:r>
                      <a:r>
                        <a:rPr lang="en-US" sz="1600" dirty="0" smtClean="0"/>
                        <a:t>/</a:t>
                      </a:r>
                      <a:r>
                        <a:rPr lang="en-US" sz="1600" dirty="0" err="1" smtClean="0"/>
                        <a:t>jfsp</a:t>
                      </a:r>
                      <a:endParaRPr lang="en-US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SynopticLabs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api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NWS + others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Since</a:t>
                      </a:r>
                      <a:r>
                        <a:rPr lang="en-US" sz="1600" baseline="0" dirty="0" smtClean="0"/>
                        <a:t> 2012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Improved access to data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synopticlabs.org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Alaska Fire and Fuels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Alaska BLM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2014-2017*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Enhanced integration of</a:t>
                      </a:r>
                      <a:r>
                        <a:rPr lang="en-US" sz="1600" baseline="0" dirty="0" smtClean="0"/>
                        <a:t> weather and fuel information relative </a:t>
                      </a:r>
                      <a:r>
                        <a:rPr lang="en-US" sz="1600" dirty="0" smtClean="0"/>
                        <a:t>to Great Lakes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akff.mesowest.org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ROMAN refresh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Further integration nationwide including fuel moisture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88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 lives on… code base on AWS server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77" b="40386"/>
          <a:stretch/>
        </p:blipFill>
        <p:spPr>
          <a:xfrm>
            <a:off x="3859958" y="1417319"/>
            <a:ext cx="5101162" cy="532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467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Operational Great Lakes Fire and Fuels: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http://glffc.utah.edu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89120" cy="4351338"/>
          </a:xfrm>
        </p:spPr>
        <p:txBody>
          <a:bodyPr/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www.publish.csiro.au/wf/WF12186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1185" t="19381" r="24815" b="8331"/>
          <a:stretch/>
        </p:blipFill>
        <p:spPr>
          <a:xfrm>
            <a:off x="6231946" y="1690688"/>
            <a:ext cx="4771333" cy="5044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1750" r="22745" b="22478"/>
          <a:stretch/>
        </p:blipFill>
        <p:spPr>
          <a:xfrm>
            <a:off x="542517" y="2848928"/>
            <a:ext cx="498048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6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FFFF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6399</TotalTime>
  <Words>495</Words>
  <Application>Microsoft Office PowerPoint</Application>
  <PresentationFormat>Widescreen</PresentationFormat>
  <Paragraphs>115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Trebuchet MS</vt:lpstr>
      <vt:lpstr>Office Theme</vt:lpstr>
      <vt:lpstr>1_Office Theme</vt:lpstr>
      <vt:lpstr>Custom Design</vt:lpstr>
      <vt:lpstr>Web Services for Fire Weather Applications</vt:lpstr>
      <vt:lpstr>PowerPoint Presentation</vt:lpstr>
      <vt:lpstr>MesoWest Objective: access, archive, and disseminate publicly-accessible environmental data as soon as possible</vt:lpstr>
      <vt:lpstr>MesoWest Growth Over the Years</vt:lpstr>
      <vt:lpstr>Recent Focus</vt:lpstr>
      <vt:lpstr>Data Flow and Services</vt:lpstr>
      <vt:lpstr> Fire Weather Related Software Development at the University of Utah</vt:lpstr>
      <vt:lpstr>ROMAN lives on… code base on AWS server</vt:lpstr>
      <vt:lpstr>Operational Great Lakes Fire and Fuels: http://glffc.utah.edu </vt:lpstr>
      <vt:lpstr>PowerPoint Presentation</vt:lpstr>
      <vt:lpstr>PowerPoint Presentation</vt:lpstr>
      <vt:lpstr>Operational Alaska Fire &amp; Fuels http://akff.mesowest.org/</vt:lpstr>
      <vt:lpstr>PowerPoint Presentation</vt:lpstr>
      <vt:lpstr>Technical Refresh: Great Lakes Fire &amp; Fuels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 grids… chris will update</vt:lpstr>
      <vt:lpstr>Additional points</vt:lpstr>
      <vt:lpstr>Questions and comments?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horel</dc:creator>
  <cp:lastModifiedBy>john horel</cp:lastModifiedBy>
  <cp:revision>187</cp:revision>
  <dcterms:created xsi:type="dcterms:W3CDTF">2016-12-11T14:58:15Z</dcterms:created>
  <dcterms:modified xsi:type="dcterms:W3CDTF">2017-01-18T23:07:25Z</dcterms:modified>
</cp:coreProperties>
</file>