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1800" y="-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D746-93CD-4E39-8D41-E7A360466056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5AD3-3F00-436E-B0BA-1FD67B8C7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69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D746-93CD-4E39-8D41-E7A360466056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5AD3-3F00-436E-B0BA-1FD67B8C7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06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D746-93CD-4E39-8D41-E7A360466056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5AD3-3F00-436E-B0BA-1FD67B8C7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46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D746-93CD-4E39-8D41-E7A360466056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5AD3-3F00-436E-B0BA-1FD67B8C7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7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D746-93CD-4E39-8D41-E7A360466056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5AD3-3F00-436E-B0BA-1FD67B8C7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45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D746-93CD-4E39-8D41-E7A360466056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5AD3-3F00-436E-B0BA-1FD67B8C7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60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D746-93CD-4E39-8D41-E7A360466056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5AD3-3F00-436E-B0BA-1FD67B8C7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16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D746-93CD-4E39-8D41-E7A360466056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5AD3-3F00-436E-B0BA-1FD67B8C7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48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D746-93CD-4E39-8D41-E7A360466056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5AD3-3F00-436E-B0BA-1FD67B8C7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3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D746-93CD-4E39-8D41-E7A360466056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5AD3-3F00-436E-B0BA-1FD67B8C7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4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D746-93CD-4E39-8D41-E7A360466056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A5AD3-3F00-436E-B0BA-1FD67B8C7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81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2D746-93CD-4E39-8D41-E7A360466056}" type="datetimeFigureOut">
              <a:rPr lang="en-US" smtClean="0"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A5AD3-3F00-436E-B0BA-1FD67B8C7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7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gl2.chpc.utah.edu/uu2dvar/uu2dvar_improve/20140304/2014030412/2014030412_temp_analysis_detailed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gl2.chpc.utah.edu/uu2dvar/uu2dvar_bias/20140304/2014030412/2014030412_temperature_innovation_detailed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l2.chpc.utah.edu/uu2dvar/uu2dvar_improve/20140304/20140304__terr_stn_st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22" cy="731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39500" y="597529"/>
            <a:ext cx="6829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stations reporting temp: red indicates </a:t>
            </a:r>
            <a:r>
              <a:rPr lang="en-US" dirty="0" err="1" smtClean="0"/>
              <a:t>ob</a:t>
            </a:r>
            <a:r>
              <a:rPr lang="en-US" dirty="0" smtClean="0"/>
              <a:t> had big effect on analysis; </a:t>
            </a:r>
          </a:p>
          <a:p>
            <a:r>
              <a:rPr lang="en-US" dirty="0" smtClean="0"/>
              <a:t>blue small effect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57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l2.chpc.utah.edu/uu2dvar/uu2dvar_improve/20140304/20140304__terr_stncat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81" y="4577"/>
            <a:ext cx="10972822" cy="731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99172" y="607079"/>
            <a:ext cx="70933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All NWS stations reporting temp: red indicates </a:t>
            </a:r>
            <a:r>
              <a:rPr lang="en-US" dirty="0" err="1" smtClean="0"/>
              <a:t>ob</a:t>
            </a:r>
            <a:r>
              <a:rPr lang="en-US" dirty="0" smtClean="0"/>
              <a:t> had big effect on analysis; blue small effect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08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9172" y="607079"/>
            <a:ext cx="70933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All NWS stations reporting temp: red indicates </a:t>
            </a:r>
            <a:r>
              <a:rPr lang="en-US" dirty="0" err="1" smtClean="0"/>
              <a:t>ob</a:t>
            </a:r>
            <a:r>
              <a:rPr lang="en-US" dirty="0" smtClean="0"/>
              <a:t> had big effect on analysis; blue small effect</a:t>
            </a:r>
            <a:endParaRPr lang="en-US" dirty="0"/>
          </a:p>
        </p:txBody>
      </p:sp>
      <p:pic>
        <p:nvPicPr>
          <p:cNvPr id="4098" name="Picture 2" descr="http://gl2.chpc.utah.edu/uu2dvar/uu2dvar_improve/20140304/20140304__terr_stncat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" y="0"/>
            <a:ext cx="10972822" cy="731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99171" y="607079"/>
            <a:ext cx="68851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All RWIS and railroad stations reporting temp: red indicates </a:t>
            </a:r>
            <a:r>
              <a:rPr lang="en-US" dirty="0" err="1" smtClean="0"/>
              <a:t>ob</a:t>
            </a:r>
            <a:r>
              <a:rPr lang="en-US" dirty="0" smtClean="0"/>
              <a:t> had big effect on analysis; blue small effect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72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gl2.chpc.utah.edu/uu2dvar/uu2dvar_improve/20140304/20140304__terr_stncat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68"/>
            <a:ext cx="10972822" cy="731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17279" y="359937"/>
            <a:ext cx="7039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All moped reporting temp: red indicates </a:t>
            </a:r>
            <a:r>
              <a:rPr lang="en-US" dirty="0" err="1" smtClean="0"/>
              <a:t>ob</a:t>
            </a:r>
            <a:r>
              <a:rPr lang="en-US" dirty="0" smtClean="0"/>
              <a:t> had big effect on analysis; blue small effect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89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0" y="152400"/>
            <a:ext cx="12192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28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gl2.chpc.utah.edu/uu2dvar/uu2dvar_improve/20140304/2014030412/2014030412_temp_analysis_detail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404813"/>
            <a:ext cx="8378190" cy="612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00199" y="757535"/>
            <a:ext cx="5921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http://gl2.chpc.utah.edu/uu2dvar/uu2dvar_improve/20140304/2014030412/2014030412_temp_analysis_detailed.png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10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l2.chpc.utah.edu/uu2dvar/uu2dvar_bias/20140304/2014030412/2014030412_temperature_innovation_detail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604319"/>
            <a:ext cx="8383905" cy="612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4265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http://gl2.chpc.utah.edu/uu2dvar/uu2dvar_bias/20140304/2014030412/2014030412_temperature_innovation_detailed.png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84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96</Words>
  <Application>Microsoft Office PowerPoint</Application>
  <PresentationFormat>On-screen Show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horel</dc:creator>
  <cp:lastModifiedBy>john horel</cp:lastModifiedBy>
  <cp:revision>3</cp:revision>
  <dcterms:created xsi:type="dcterms:W3CDTF">2014-03-05T18:03:48Z</dcterms:created>
  <dcterms:modified xsi:type="dcterms:W3CDTF">2014-03-05T18:26:01Z</dcterms:modified>
</cp:coreProperties>
</file>