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7" r:id="rId3"/>
    <p:sldId id="258" r:id="rId4"/>
    <p:sldId id="259" r:id="rId5"/>
    <p:sldId id="260" r:id="rId6"/>
    <p:sldId id="256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711F-9FF4-7747-A754-3405F1714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6B764-B062-EA42-8A07-4BFABCA3D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846B1-98CC-4843-9E59-AEA9C6BAE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2293-1D3B-E54A-BB95-55791142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DE009-FEA2-E740-9EDF-E2FEB783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0C52-D34C-A94F-BF26-22BEDF21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1131F-213C-7A40-BE3D-01A1679E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F99C-2634-F549-B118-FD5681D6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AF87-F639-394D-85AE-E2B087B9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BDB2E-5D86-CC43-9CBE-AF6D8DC7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6C71E-C13C-064F-879C-FF9FA94B2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3896D-E860-D747-930C-DE5DE306F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DEDCC-2B76-8740-A2E3-6BA2F989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95CDA-9484-9847-9744-872A65BB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4F3A6-F2C7-A14F-AE1B-1B80E2D2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8A29-BD93-5B43-ABCB-B0BEDCF2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ABA93-636E-9C41-B9F0-2A02EA5F1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261BD-4E09-4F4D-9A50-A48A7E5E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E73F7-93FB-8F47-BB0D-F0E6DD5C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9B2F5-7158-4D4A-9892-7AA98EF9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C779-B5EB-F845-8458-8C559810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C996-6EAF-6240-B8F2-0DB9F51FB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E18E-ED4E-9640-9BC1-97338CAE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793AD-A814-3E49-890F-6C682AF6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D462F-CBF7-B940-991D-46495741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8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B603-335B-5045-87E8-17612F7F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4AAB-5711-F944-9E5F-510FB1620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61270-D8C1-9949-A068-B1A19D7E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E9C71-97D3-C54A-8AC6-8AF0857A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69F52-203F-CD48-A8B4-F123C99B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9A958-A9E1-7D42-85FD-9D925BF6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3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A59F-380D-4C46-BDD9-45CC5979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30524-77B8-D148-9928-DA125A3C5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3E7D8-32B0-7E4A-B953-C5486EF24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1D0EA-B899-864D-8E91-9C4DE68B9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31F64-D6D2-9C4B-B280-3DAD4CDC4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BB189-097C-5A49-B2BD-8E0B1D2C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91A9A-6229-6C4E-8326-52F1F6EF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62A0E-568A-274C-89AD-06296AE0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DF33-BB34-7F4E-BEDF-6CC1F5CD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410E5-174C-8341-A449-0F8E9533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9785D-8BFC-9D45-86E3-49B28D1F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5B351-E3BD-134F-A4B9-5AFF3591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7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B0B4A-E88F-E143-A5D9-571EF8B3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4E0BE-63A2-104F-B65C-63ADE7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43D11-5DCA-9449-B91E-8AA8D0AB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9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D769-2F20-2948-BAB0-6FD8E345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04D0-14A6-2F47-B5C4-E7CB3702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885A3-34A4-BE44-A713-7B047DEF6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C6118-6386-AE44-9D75-3D4A3DF4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27CAF-CB9B-2D45-821A-1961F8CC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C8A-1FD3-5749-9FCB-FA81BAE6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8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E3D5-A8D8-CC44-B4E0-05C2DFA0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1DB947-BFA5-C549-89F1-BDDDFD1CD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C3D65-5892-2249-92D9-6D0CEF93C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0175-B503-AD49-888D-4215BDBD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E83E-1B9A-9348-95B7-31C5002D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A6A16-7D42-E548-BE59-C40FFC7C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6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27313-40C1-DD43-87A3-32BDBC06F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CF550-EEE1-DF4C-BD87-92ABC794B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DB178-3BB1-0940-98A2-BB8E27D20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1265B-77A1-1141-BDD3-FB94CD6D84A9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0DD4D-B38C-594C-A363-4BEFBEDFA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B5CA-3436-6545-8691-C85FFA2E4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88C9-F4D4-3D4F-ACB9-4268FC31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B2E0B5-DFB9-944F-A65E-40E7BE35C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996" y="489607"/>
            <a:ext cx="5767990" cy="607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3F8A1-9CB9-A64F-BB63-D41DEBF16151}"/>
              </a:ext>
            </a:extLst>
          </p:cNvPr>
          <p:cNvSpPr txBox="1"/>
          <p:nvPr/>
        </p:nvSpPr>
        <p:spPr>
          <a:xfrm>
            <a:off x="8113986" y="683173"/>
            <a:ext cx="3247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Plot of Air Quality Data for September 14-15</a:t>
            </a:r>
            <a:r>
              <a:rPr lang="en-US" sz="2200" baseline="30000" dirty="0">
                <a:latin typeface="Helvetica" pitchFamily="2" charset="0"/>
              </a:rPr>
              <a:t>th</a:t>
            </a:r>
            <a:r>
              <a:rPr lang="en-US" sz="2200" dirty="0">
                <a:latin typeface="Helvetica" pitchFamily="2" charset="0"/>
              </a:rPr>
              <a:t> 2018 for Salt Lake City </a:t>
            </a:r>
          </a:p>
        </p:txBody>
      </p:sp>
    </p:spTree>
    <p:extLst>
      <p:ext uri="{BB962C8B-B14F-4D97-AF65-F5344CB8AC3E}">
        <p14:creationId xmlns:p14="http://schemas.microsoft.com/office/powerpoint/2010/main" val="312741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ED08FDD3-3044-1740-9FC6-CFC0F7A6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29" y="813676"/>
            <a:ext cx="5880100" cy="55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2F76C-4CDF-1C4E-B70B-9201F87DACFD}"/>
              </a:ext>
            </a:extLst>
          </p:cNvPr>
          <p:cNvSpPr txBox="1"/>
          <p:nvPr/>
        </p:nvSpPr>
        <p:spPr>
          <a:xfrm>
            <a:off x="8347622" y="813676"/>
            <a:ext cx="3247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Fancier time series plot with wind vectors and air quality data for multiple stations….</a:t>
            </a:r>
          </a:p>
        </p:txBody>
      </p:sp>
    </p:spTree>
    <p:extLst>
      <p:ext uri="{BB962C8B-B14F-4D97-AF65-F5344CB8AC3E}">
        <p14:creationId xmlns:p14="http://schemas.microsoft.com/office/powerpoint/2010/main" val="424211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18285D6-8C9B-354F-B00B-7CFFEBF44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33" y="0"/>
            <a:ext cx="62404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B94707-90CE-7B40-B901-8AD635EF7D93}"/>
              </a:ext>
            </a:extLst>
          </p:cNvPr>
          <p:cNvSpPr txBox="1"/>
          <p:nvPr/>
        </p:nvSpPr>
        <p:spPr>
          <a:xfrm>
            <a:off x="8715484" y="529897"/>
            <a:ext cx="3247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Panel plots and a scatter plot (air quality data)</a:t>
            </a:r>
          </a:p>
        </p:txBody>
      </p:sp>
    </p:spTree>
    <p:extLst>
      <p:ext uri="{BB962C8B-B14F-4D97-AF65-F5344CB8AC3E}">
        <p14:creationId xmlns:p14="http://schemas.microsoft.com/office/powerpoint/2010/main" val="237975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ABC6EB-18B8-E642-AF57-AB131056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58" y="204294"/>
            <a:ext cx="9665576" cy="5114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11638-B11A-6145-8D4B-FA3EED92F0F0}"/>
              </a:ext>
            </a:extLst>
          </p:cNvPr>
          <p:cNvSpPr txBox="1"/>
          <p:nvPr/>
        </p:nvSpPr>
        <p:spPr>
          <a:xfrm>
            <a:off x="2262132" y="5619282"/>
            <a:ext cx="6808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Can plot up gridded sets from weather model output!</a:t>
            </a:r>
          </a:p>
        </p:txBody>
      </p:sp>
    </p:spTree>
    <p:extLst>
      <p:ext uri="{BB962C8B-B14F-4D97-AF65-F5344CB8AC3E}">
        <p14:creationId xmlns:p14="http://schemas.microsoft.com/office/powerpoint/2010/main" val="62423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01F5EA-84E1-EB45-9494-CEA12D598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86" y="682844"/>
            <a:ext cx="7452172" cy="5113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FB8D7-3C03-B14A-87C0-B123FB77BCEF}"/>
              </a:ext>
            </a:extLst>
          </p:cNvPr>
          <p:cNvSpPr txBox="1"/>
          <p:nvPr/>
        </p:nvSpPr>
        <p:spPr>
          <a:xfrm>
            <a:off x="2039912" y="5959712"/>
            <a:ext cx="8112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Has been used to plot up fire perimeters from </a:t>
            </a:r>
            <a:r>
              <a:rPr lang="en-US" sz="2200" dirty="0" err="1">
                <a:latin typeface="Helvetica" pitchFamily="2" charset="0"/>
              </a:rPr>
              <a:t>kmz</a:t>
            </a:r>
            <a:r>
              <a:rPr lang="en-US" sz="2200" dirty="0">
                <a:latin typeface="Helvetica" pitchFamily="2" charset="0"/>
              </a:rPr>
              <a:t> files</a:t>
            </a:r>
          </a:p>
        </p:txBody>
      </p:sp>
    </p:spTree>
    <p:extLst>
      <p:ext uri="{BB962C8B-B14F-4D97-AF65-F5344CB8AC3E}">
        <p14:creationId xmlns:p14="http://schemas.microsoft.com/office/powerpoint/2010/main" val="42030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0B040B-A7E3-4B4C-8094-0CB19626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226" y="168165"/>
            <a:ext cx="3048875" cy="5623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1B21B-7EAB-8C44-8508-70C13208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835" y="168165"/>
            <a:ext cx="4154666" cy="5617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317D4D-E4C7-8545-9913-A1CB1689A504}"/>
              </a:ext>
            </a:extLst>
          </p:cNvPr>
          <p:cNvSpPr txBox="1"/>
          <p:nvPr/>
        </p:nvSpPr>
        <p:spPr>
          <a:xfrm>
            <a:off x="400299" y="6037953"/>
            <a:ext cx="116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If you are feeling adventurous, you can take multiple images and combine them together to create a loop via </a:t>
            </a:r>
            <a:r>
              <a:rPr lang="en-US" dirty="0" err="1">
                <a:latin typeface="Helvetica" pitchFamily="2" charset="0"/>
              </a:rPr>
              <a:t>ImageMagick</a:t>
            </a:r>
            <a:r>
              <a:rPr lang="en-US" dirty="0">
                <a:latin typeface="Helvetica" pitchFamily="2" charset="0"/>
              </a:rPr>
              <a:t> (this is a case where </a:t>
            </a:r>
            <a:r>
              <a:rPr lang="en-US" dirty="0" err="1">
                <a:latin typeface="Helvetica" pitchFamily="2" charset="0"/>
              </a:rPr>
              <a:t>linux</a:t>
            </a:r>
            <a:r>
              <a:rPr lang="en-US" dirty="0">
                <a:latin typeface="Helvetica" pitchFamily="2" charset="0"/>
              </a:rPr>
              <a:t> commands are *very* useful!)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7312BFC2-9E1D-224E-997D-2713F6541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31" y="352096"/>
            <a:ext cx="3443460" cy="54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3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469E59-3654-574E-B08A-45A09E671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086" y="0"/>
            <a:ext cx="4953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50E2D-2F07-4448-B69D-104C485CE6F2}"/>
              </a:ext>
            </a:extLst>
          </p:cNvPr>
          <p:cNvSpPr txBox="1"/>
          <p:nvPr/>
        </p:nvSpPr>
        <p:spPr>
          <a:xfrm>
            <a:off x="6727526" y="393899"/>
            <a:ext cx="3309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Plot up other gridded data sets such a ceilometer data. Courtesy of Alex Jacques </a:t>
            </a:r>
          </a:p>
        </p:txBody>
      </p:sp>
    </p:spTree>
    <p:extLst>
      <p:ext uri="{BB962C8B-B14F-4D97-AF65-F5344CB8AC3E}">
        <p14:creationId xmlns:p14="http://schemas.microsoft.com/office/powerpoint/2010/main" val="27148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F580A0F-39D6-8648-9C12-F29FFC66A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91" y="1040195"/>
            <a:ext cx="5430450" cy="4777609"/>
          </a:xfrm>
          <a:prstGeom prst="rect">
            <a:avLst/>
          </a:prstGeom>
        </p:spPr>
      </p:pic>
      <p:pic>
        <p:nvPicPr>
          <p:cNvPr id="7" name="Picture 6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504EC3D2-8228-5E49-95BC-8D23A9A8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79" y="1153510"/>
            <a:ext cx="5124681" cy="4736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A8E5B-8DF9-B743-AC0C-C73E638756A6}"/>
              </a:ext>
            </a:extLst>
          </p:cNvPr>
          <p:cNvSpPr txBox="1"/>
          <p:nvPr/>
        </p:nvSpPr>
        <p:spPr>
          <a:xfrm>
            <a:off x="3964864" y="6190593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emission data for Salt Lake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228E1-B647-0545-90C1-43566EF38E7C}"/>
              </a:ext>
            </a:extLst>
          </p:cNvPr>
          <p:cNvSpPr txBox="1"/>
          <p:nvPr/>
        </p:nvSpPr>
        <p:spPr>
          <a:xfrm>
            <a:off x="518291" y="48274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Some more plots….</a:t>
            </a:r>
          </a:p>
        </p:txBody>
      </p:sp>
    </p:spTree>
    <p:extLst>
      <p:ext uri="{BB962C8B-B14F-4D97-AF65-F5344CB8AC3E}">
        <p14:creationId xmlns:p14="http://schemas.microsoft.com/office/powerpoint/2010/main" val="2828688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121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Mallia</dc:creator>
  <cp:lastModifiedBy>Derek Mallia</cp:lastModifiedBy>
  <cp:revision>5</cp:revision>
  <dcterms:created xsi:type="dcterms:W3CDTF">2020-07-22T23:06:18Z</dcterms:created>
  <dcterms:modified xsi:type="dcterms:W3CDTF">2020-07-22T23:21:11Z</dcterms:modified>
</cp:coreProperties>
</file>