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0" r:id="rId4"/>
    <p:sldId id="261" r:id="rId5"/>
    <p:sldId id="262" r:id="rId6"/>
    <p:sldId id="268" r:id="rId7"/>
    <p:sldId id="267" r:id="rId8"/>
    <p:sldId id="259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7257-71CE-4762-863B-8DE578FF1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9F7CCE-2DB2-4CC1-91F3-CDF4B1009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D51E5-6B2F-4287-A9B8-6FB18AF1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9AFE8-CF68-4534-90F8-71AD5B9E3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EA733-B043-45C8-BB15-5A09C262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EE2B-60F0-4EAB-BCC9-30396F8B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6D43DA-B240-405D-A171-BC02AA07B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98C24-CCB3-4E44-BDBB-2149CF87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35131-0448-4C0F-97F1-89CC8ADB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F853E-CC49-4A8E-AD70-E131E8D9E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6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174A73-D08A-4F19-898C-B0D1130FFF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027772-887E-4DDB-A3F5-ABF3172AE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AB30-B04C-4E59-AF07-24E42C5F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372A1-3224-4018-8B5B-60C3E3C6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2E15B-FA9C-482A-B0D8-E33ADDC16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4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4BE4-6FF8-42C0-865A-07C12629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C70A7-2A9C-4D4A-9FC6-8C6FB6903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99165-7455-4149-B275-7E5D9357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F4832-2080-40C0-9AEB-6B3BBADE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E3156-1235-421E-A105-7A06EEED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43F6A-4FAB-411D-B12E-00BD0BE3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55719-EE97-4FDE-A07D-D7F3860C5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85177-6207-47C7-A42F-F7F6588B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8C372-7FE0-46F1-A5BF-4B74B148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BC29-8F14-4CAE-A274-222625CDF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0909-16BA-4F66-AC03-85FFAEB8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20F57-3705-422B-81B6-4C40BD91F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5D953-13CA-40A9-B6B3-AD5B40530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850D1-445D-4EDB-BDAA-F38BC952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F986B-9C32-41DB-8865-773CB4E6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583DB-DC11-4356-BB21-CF8EE8D7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3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796B2-0B67-408E-8129-A06254EB6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14309-F8C0-443E-97CF-B72F3A498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EA260-61CA-4D31-AF45-81568F8E3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CDB95E-5065-4774-92DB-2DFC0DC67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02337-B7ED-45F4-B767-33AB15202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63713-AFF4-4355-889C-062AC848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B900EC-8B4D-4691-8D5C-4CC9D39E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8514C8-C204-4FCB-8705-36ED2B18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5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87BF-A528-49C2-BAB2-AFF5C9049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4833E-98B0-4C00-A803-FC00096DC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D23D1-559F-411E-B1AC-C4E9370B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5EEC8-DCAA-4A16-BD74-2B69B1F2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3CA64-3378-4ECE-94A8-DC7B524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BD885-E2EB-4299-AF8D-571E86AF8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124EA-B8EC-409D-9BD3-FF266EA8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0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D1113-EB51-4D78-815D-14A671F8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0D998-3DEE-4BD5-8708-85D156E64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A8396-4E79-42FC-8206-A6AA9AEDA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6832A-AC5C-4F23-B690-632C7A929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F3A5E-93B1-43B1-8A3B-B3582423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A60D7-7D63-4ADB-B987-0DA1E81E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B5E-5E5D-4F4C-AF81-15B6321C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192CE1-2C07-42BF-AD56-C63C0C9CC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CAFE6-8FE3-4ACA-8AD3-80C40B545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35D02-274D-4089-9E65-626950AE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440F-4F92-4950-80E1-A8C0858A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754C7-7626-490F-8C1D-295578D5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2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6B022-97C5-441C-AC56-502B293F4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51557-2887-4AF6-85BF-A83EAE761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9A653-8939-45C3-9B46-A7A412F51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1E6A7-85FF-4D35-9B59-9601ADE4A6AE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6A01-B38B-45B0-A270-E46EA0EC1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784EE-3521-4DDB-A534-F31BF4C0E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5E74F-E418-4170-9433-76E645D80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3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home.chpc.utah.edu/~u0816744/CPEXAW/IMGTPW_CPEXAW_20200708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chpc.utah.edu/~u0816744/CPEXAW/IMGTPW_CPEXAW_20200708.html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1E8A-5218-4A89-8A58-8435C849A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CPEX-AW Dry Run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A96D0-A9B5-42A1-B397-E58CBCE6A7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Zipser Group</a:t>
            </a:r>
          </a:p>
          <a:p>
            <a:r>
              <a:rPr lang="en-US" dirty="0"/>
              <a:t>James Russell and Mani Rajagopal</a:t>
            </a:r>
          </a:p>
        </p:txBody>
      </p:sp>
    </p:spTree>
    <p:extLst>
      <p:ext uri="{BB962C8B-B14F-4D97-AF65-F5344CB8AC3E}">
        <p14:creationId xmlns:p14="http://schemas.microsoft.com/office/powerpoint/2010/main" val="134813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A48D72-0BC7-4994-8926-704247BCB1D5}"/>
              </a:ext>
            </a:extLst>
          </p:cNvPr>
          <p:cNvSpPr txBox="1"/>
          <p:nvPr/>
        </p:nvSpPr>
        <p:spPr>
          <a:xfrm>
            <a:off x="142043" y="106532"/>
            <a:ext cx="118339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CPEX-AW Flight July 10</a:t>
            </a:r>
            <a:r>
              <a:rPr lang="en-US" sz="2800" b="1" baseline="30000" dirty="0"/>
              <a:t>th</a:t>
            </a:r>
            <a:r>
              <a:rPr lang="en-US" sz="2800" b="1" dirty="0"/>
              <a:t>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2"/>
              </a:rPr>
              <a:t>http://home.chpc.utah.edu/~u0816744/CPEXAW/IMGTPW_CPEXAW_20200708.html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9797A-DF73-47C7-BF75-63C46EA6C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1107"/>
            <a:ext cx="12192000" cy="56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1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85F806-4F09-4199-A595-006AFB3AB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/>
          <a:stretch/>
        </p:blipFill>
        <p:spPr>
          <a:xfrm>
            <a:off x="460602" y="2612259"/>
            <a:ext cx="5178833" cy="41148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3819039-BF56-47CA-B4BF-AD9902AFD682}"/>
              </a:ext>
            </a:extLst>
          </p:cNvPr>
          <p:cNvSpPr/>
          <p:nvPr/>
        </p:nvSpPr>
        <p:spPr>
          <a:xfrm>
            <a:off x="3262008" y="4190905"/>
            <a:ext cx="223520" cy="223520"/>
          </a:xfrm>
          <a:prstGeom prst="ellipse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695AAD-EC9B-4815-8063-97688872B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02939"/>
            <a:ext cx="553212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C2A22-DFC3-4E6A-BD2B-3E9B97A63CCC}"/>
              </a:ext>
            </a:extLst>
          </p:cNvPr>
          <p:cNvSpPr txBox="1"/>
          <p:nvPr/>
        </p:nvSpPr>
        <p:spPr>
          <a:xfrm>
            <a:off x="179033" y="17536"/>
            <a:ext cx="118339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CPEX-AW Flight July 10</a:t>
            </a:r>
            <a:r>
              <a:rPr lang="en-US" sz="2800" b="1" baseline="30000" dirty="0"/>
              <a:t>th</a:t>
            </a:r>
            <a:r>
              <a:rPr lang="en-US" sz="2800" b="1" dirty="0"/>
              <a:t>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Red-Circle denotes the sounding location. The vertical profile constructed from GFS analysis to simulate dropsonde observation. SAL creates a strong inversion close to surface and a second inversion near 500 </a:t>
            </a:r>
            <a:r>
              <a:rPr lang="en-US" sz="2400" dirty="0" err="1"/>
              <a:t>hpa</a:t>
            </a:r>
            <a:r>
              <a:rPr lang="en-US" sz="2400" dirty="0"/>
              <a:t>; SAL outbreak over Cape Verde on this day.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6779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57C8E8-E107-4544-8AAF-EEA4E7B19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/>
          <a:stretch/>
        </p:blipFill>
        <p:spPr>
          <a:xfrm>
            <a:off x="457200" y="2381434"/>
            <a:ext cx="5178833" cy="4114800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359D04C-9A55-4061-9CD7-B2DD6F1F5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67034"/>
            <a:ext cx="553212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2FCB2-A70B-46C4-8656-CE25F7917640}"/>
              </a:ext>
            </a:extLst>
          </p:cNvPr>
          <p:cNvSpPr txBox="1"/>
          <p:nvPr/>
        </p:nvSpPr>
        <p:spPr>
          <a:xfrm>
            <a:off x="179033" y="17536"/>
            <a:ext cx="11833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CPEX-AW Flight July 10</a:t>
            </a:r>
            <a:r>
              <a:rPr lang="en-US" sz="2800" b="1" baseline="30000" dirty="0"/>
              <a:t>th</a:t>
            </a:r>
            <a:r>
              <a:rPr lang="en-US" sz="2800" b="1" dirty="0"/>
              <a:t>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High TPW  band with a very moist profile; Mid-level clouds around 500 </a:t>
            </a:r>
            <a:r>
              <a:rPr lang="en-US" sz="2400" dirty="0" err="1"/>
              <a:t>hpa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AB520D-C9B1-47DF-A5DF-0F0E31CB7B6C}"/>
              </a:ext>
            </a:extLst>
          </p:cNvPr>
          <p:cNvSpPr/>
          <p:nvPr/>
        </p:nvSpPr>
        <p:spPr>
          <a:xfrm>
            <a:off x="2285113" y="5282855"/>
            <a:ext cx="223520" cy="223520"/>
          </a:xfrm>
          <a:prstGeom prst="ellipse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99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D0DCA-33E7-4896-8E92-8B61E632F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0"/>
          <a:stretch/>
        </p:blipFill>
        <p:spPr>
          <a:xfrm>
            <a:off x="457200" y="2328169"/>
            <a:ext cx="5178833" cy="4114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8A0579C-8185-4C35-AE83-1B79EF810537}"/>
              </a:ext>
            </a:extLst>
          </p:cNvPr>
          <p:cNvSpPr/>
          <p:nvPr/>
        </p:nvSpPr>
        <p:spPr>
          <a:xfrm>
            <a:off x="2560320" y="5762249"/>
            <a:ext cx="223520" cy="223520"/>
          </a:xfrm>
          <a:prstGeom prst="ellipse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E87AC0D5-D7AA-4D20-BE8E-13BBDEB1B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13769"/>
            <a:ext cx="5532119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7012D3-EAF2-4947-9255-C50CD869D2C1}"/>
              </a:ext>
            </a:extLst>
          </p:cNvPr>
          <p:cNvSpPr txBox="1"/>
          <p:nvPr/>
        </p:nvSpPr>
        <p:spPr>
          <a:xfrm>
            <a:off x="179033" y="17536"/>
            <a:ext cx="118339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CPEX-AW Flight July 10</a:t>
            </a:r>
            <a:r>
              <a:rPr lang="en-US" sz="2800" b="1" baseline="30000" dirty="0"/>
              <a:t>th</a:t>
            </a:r>
            <a:r>
              <a:rPr lang="en-US" sz="2800" b="1" dirty="0"/>
              <a:t>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Dry lower and mid-Troposphere – Moisture similar to sounding over Cape Verde; However only a weak temperature inversion.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9170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84A9F-36D3-4578-B9B8-BEB99C89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" y="1297627"/>
            <a:ext cx="12065092" cy="55603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48D72-0BC7-4994-8926-704247BCB1D5}"/>
              </a:ext>
            </a:extLst>
          </p:cNvPr>
          <p:cNvSpPr txBox="1"/>
          <p:nvPr/>
        </p:nvSpPr>
        <p:spPr>
          <a:xfrm>
            <a:off x="142043" y="106532"/>
            <a:ext cx="118339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CPEX-AW Flight July 8</a:t>
            </a:r>
            <a:r>
              <a:rPr lang="en-US" sz="2800" b="1" baseline="30000" dirty="0"/>
              <a:t>th</a:t>
            </a:r>
            <a:r>
              <a:rPr lang="en-US" sz="2800" b="1" dirty="0"/>
              <a:t>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hlinkClick r:id="rId3"/>
              </a:rPr>
              <a:t>http://home.chpc.utah.edu/~u0816744/CPEXAW/IMGTPW_CPEXAW_20200708.html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MIMIC TPW and IMERG </a:t>
            </a:r>
            <a:r>
              <a:rPr lang="en-US" sz="2400" dirty="0" err="1"/>
              <a:t>Precip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714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10267A-A6FD-4DB9-881E-8A4C9E6E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9" y="292010"/>
            <a:ext cx="8258791" cy="637512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9B41E-6F2A-4F4B-88D3-124DA3A0A64E}"/>
              </a:ext>
            </a:extLst>
          </p:cNvPr>
          <p:cNvSpPr txBox="1"/>
          <p:nvPr/>
        </p:nvSpPr>
        <p:spPr>
          <a:xfrm>
            <a:off x="142043" y="106532"/>
            <a:ext cx="36309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Sal Soundings: Full Campaign Time-Series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Funding for 4 time-launches per day (need grad students to assist launches)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Provide synoptic-scale temporal variability for length of campaign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Characterize Easterly Waves and Jet</a:t>
            </a:r>
          </a:p>
        </p:txBody>
      </p:sp>
    </p:spTree>
    <p:extLst>
      <p:ext uri="{BB962C8B-B14F-4D97-AF65-F5344CB8AC3E}">
        <p14:creationId xmlns:p14="http://schemas.microsoft.com/office/powerpoint/2010/main" val="215983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10267A-A6FD-4DB9-881E-8A4C9E6EF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09" y="292010"/>
            <a:ext cx="8258791" cy="6375120"/>
          </a:xfr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56C815-74A3-4D5A-9ABC-793B633D9F1F}"/>
              </a:ext>
            </a:extLst>
          </p:cNvPr>
          <p:cNvCxnSpPr/>
          <p:nvPr/>
        </p:nvCxnSpPr>
        <p:spPr>
          <a:xfrm flipV="1">
            <a:off x="8353887" y="603682"/>
            <a:ext cx="0" cy="543313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B8E47-E6A8-497E-A3C2-EB3ADC62087D}"/>
              </a:ext>
            </a:extLst>
          </p:cNvPr>
          <p:cNvCxnSpPr/>
          <p:nvPr/>
        </p:nvCxnSpPr>
        <p:spPr>
          <a:xfrm flipV="1">
            <a:off x="8994559" y="603682"/>
            <a:ext cx="0" cy="543313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9C8AD6-EF41-4735-B3D8-AFACA10AC822}"/>
              </a:ext>
            </a:extLst>
          </p:cNvPr>
          <p:cNvSpPr txBox="1"/>
          <p:nvPr/>
        </p:nvSpPr>
        <p:spPr>
          <a:xfrm>
            <a:off x="142043" y="106532"/>
            <a:ext cx="363096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Sal Soundings: Full Campaign Time-Series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Funding for 4 time-launches per day (need grad students to assist launches)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Provide synoptic-scale temporal variability for length of campaign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Characterize Easterly Waves and Jet</a:t>
            </a:r>
          </a:p>
        </p:txBody>
      </p:sp>
    </p:spTree>
    <p:extLst>
      <p:ext uri="{BB962C8B-B14F-4D97-AF65-F5344CB8AC3E}">
        <p14:creationId xmlns:p14="http://schemas.microsoft.com/office/powerpoint/2010/main" val="3682358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28849FA-6FAF-481A-B89B-5478F0C4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29" y="1"/>
            <a:ext cx="72183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E3394-3841-4CDD-A517-E5B36F8AF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9" t="30640" r="38509" b="30502"/>
          <a:stretch/>
        </p:blipFill>
        <p:spPr>
          <a:xfrm>
            <a:off x="5293818" y="3066611"/>
            <a:ext cx="1817194" cy="1748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F9794-D9E3-4194-B2EA-B6BFEA160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10" r="25286"/>
          <a:stretch/>
        </p:blipFill>
        <p:spPr>
          <a:xfrm>
            <a:off x="5293818" y="4672198"/>
            <a:ext cx="2216689" cy="18085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975FA4-0D22-487E-AB7C-698586EF168F}"/>
              </a:ext>
            </a:extLst>
          </p:cNvPr>
          <p:cNvSpPr txBox="1"/>
          <p:nvPr/>
        </p:nvSpPr>
        <p:spPr>
          <a:xfrm>
            <a:off x="142043" y="106532"/>
            <a:ext cx="436781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Sal Soundings: Tropical Depression 10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If we get a rare event of interest in Sal, we also intend to investigate these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12Z sounding and images from GDAS when TD moved north of Sal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Shear from Easterly Jet (but mostly cold SSTs) likely played a role in weakening TD </a:t>
            </a:r>
          </a:p>
        </p:txBody>
      </p:sp>
    </p:spTree>
    <p:extLst>
      <p:ext uri="{BB962C8B-B14F-4D97-AF65-F5344CB8AC3E}">
        <p14:creationId xmlns:p14="http://schemas.microsoft.com/office/powerpoint/2010/main" val="2274269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278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CPEX-AW Dry Run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CPEX-AW Dry Run Analysis</dc:title>
  <dc:creator>James Russell</dc:creator>
  <cp:lastModifiedBy>James Russell</cp:lastModifiedBy>
  <cp:revision>8</cp:revision>
  <dcterms:created xsi:type="dcterms:W3CDTF">2020-08-14T15:59:05Z</dcterms:created>
  <dcterms:modified xsi:type="dcterms:W3CDTF">2020-08-14T16:55:19Z</dcterms:modified>
</cp:coreProperties>
</file>