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55" r:id="rId3"/>
    <p:sldId id="356" r:id="rId4"/>
    <p:sldId id="357" r:id="rId5"/>
    <p:sldId id="334" r:id="rId6"/>
    <p:sldId id="335" r:id="rId7"/>
    <p:sldId id="358" r:id="rId8"/>
    <p:sldId id="359" r:id="rId9"/>
    <p:sldId id="360" r:id="rId10"/>
    <p:sldId id="361" r:id="rId11"/>
    <p:sldId id="349" r:id="rId12"/>
    <p:sldId id="350" r:id="rId13"/>
    <p:sldId id="351" r:id="rId14"/>
    <p:sldId id="352" r:id="rId15"/>
    <p:sldId id="353" r:id="rId16"/>
    <p:sldId id="354" r:id="rId17"/>
  </p:sldIdLst>
  <p:sldSz cx="10972800" cy="8229600" type="B4JIS"/>
  <p:notesSz cx="6881813" cy="92964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>
        <p:scale>
          <a:sx n="80" d="100"/>
          <a:sy n="80" d="100"/>
        </p:scale>
        <p:origin x="-672" y="-252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1"/>
            <a:ext cx="932688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1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8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1"/>
            <a:ext cx="932688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3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842136"/>
            <a:ext cx="4848226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609850"/>
            <a:ext cx="4848226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842136"/>
            <a:ext cx="485013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609850"/>
            <a:ext cx="485013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2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3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6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6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20240"/>
            <a:ext cx="9875520" cy="543115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79A7-B336-4AB0-9D6F-BB4394EDC958}" type="datetimeFigureOut">
              <a:rPr lang="en-US" smtClean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1"/>
            <a:ext cx="34747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1"/>
            <a:ext cx="25603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560D-F165-4BF4-B6E5-41E656509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7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1097280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/>
              <a:t>Idealized snow cover in Uintah Basin and mountains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34200"/>
            <a:ext cx="10972800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/>
              <a:t>Elevation-dependent snow cover above </a:t>
            </a:r>
            <a:r>
              <a:rPr lang="en-US" sz="2400" b="1" dirty="0" smtClean="0"/>
              <a:t>2000 </a:t>
            </a:r>
            <a:r>
              <a:rPr lang="en-US" sz="2400" b="1" dirty="0"/>
              <a:t>m (17 cm to 1 m above 2900 m)</a:t>
            </a:r>
          </a:p>
          <a:p>
            <a:pPr marL="342887" indent="-342887">
              <a:buFontTx/>
              <a:buChar char="-"/>
            </a:pPr>
            <a:r>
              <a:rPr lang="en-US" sz="2400" b="1" dirty="0"/>
              <a:t>Uniform snow in basin (17 cm depth, 21.25 kg/m</a:t>
            </a:r>
            <a:r>
              <a:rPr lang="en-US" sz="2400" b="1" baseline="30000" dirty="0"/>
              <a:t>3</a:t>
            </a:r>
            <a:r>
              <a:rPr lang="en-US" sz="2400" b="1" dirty="0"/>
              <a:t> SWE, 8:1 ratio</a:t>
            </a:r>
            <a:r>
              <a:rPr lang="en-US" sz="2400" b="1" dirty="0" smtClean="0"/>
              <a:t>)</a:t>
            </a:r>
          </a:p>
          <a:p>
            <a:pPr marL="342887" indent="-342887">
              <a:buFontTx/>
              <a:buChar char="-"/>
            </a:pPr>
            <a:r>
              <a:rPr lang="en-US" sz="2400" b="1" dirty="0" smtClean="0"/>
              <a:t>Removed west of -110.4 W longitude below 2100 m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4720" y="548640"/>
            <a:ext cx="4023360" cy="4493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b="1" dirty="0" smtClean="0"/>
              <a:t>00Z 1 Feb 2013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578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143000"/>
            <a:ext cx="54673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388787"/>
            <a:ext cx="559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167" y="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Tracer Cross Sections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450"/>
            <a:ext cx="5484467" cy="54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61" y="711450"/>
            <a:ext cx="5489039" cy="5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934200"/>
            <a:ext cx="1097280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Tracer concentrations build in low levels throughout the simulation</a:t>
            </a:r>
          </a:p>
          <a:p>
            <a:pPr marL="342887" indent="-342887">
              <a:buFontTx/>
              <a:buChar char="-"/>
            </a:pPr>
            <a:r>
              <a:rPr lang="en-US" sz="2400" b="1" dirty="0" smtClean="0"/>
              <a:t>Pushed around by flows within basin and depth is modulated by 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6490" y="6400800"/>
            <a:ext cx="121148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06Z 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Feb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2537" y="6400800"/>
            <a:ext cx="121148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18Z 4 Feb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2438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Starvation 1 Feb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0" y="338554"/>
            <a:ext cx="10353500" cy="78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2438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Starvation 2 Feb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6" y="338554"/>
            <a:ext cx="10474108" cy="78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2438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Starvation 3 Feb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4" y="338554"/>
            <a:ext cx="10393312" cy="78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2438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Starvation 4 Feb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7" y="338554"/>
            <a:ext cx="10411666" cy="78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2438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Starvation 5 Feb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5" y="338554"/>
            <a:ext cx="10480590" cy="78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2438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Starvation 6 Feb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9" y="338554"/>
            <a:ext cx="10480443" cy="78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3288" y="1271205"/>
            <a:ext cx="4999512" cy="49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9728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/>
              <a:t>Impact of Microphysics Modifications on </a:t>
            </a:r>
          </a:p>
          <a:p>
            <a:pPr algn="ctr"/>
            <a:r>
              <a:rPr lang="en-US" sz="2800" b="1" dirty="0" smtClean="0"/>
              <a:t>Accumulated Precipitation in Domain 1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1205"/>
            <a:ext cx="5889573" cy="49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934200"/>
            <a:ext cx="10972800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Basic precipitation pattern and </a:t>
            </a:r>
            <a:r>
              <a:rPr lang="en-US" sz="2400" b="1" dirty="0" err="1" smtClean="0"/>
              <a:t>maximas</a:t>
            </a:r>
            <a:r>
              <a:rPr lang="en-US" sz="2400" b="1" dirty="0" smtClean="0"/>
              <a:t> are very similar</a:t>
            </a:r>
          </a:p>
          <a:p>
            <a:pPr marL="342887" indent="-342887">
              <a:buFontTx/>
              <a:buChar char="-"/>
            </a:pPr>
            <a:r>
              <a:rPr lang="en-US" sz="2400" b="1" dirty="0" smtClean="0"/>
              <a:t>Small differences in mountainous terrain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280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430641"/>
            <a:ext cx="1097280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Minor increases of 2-4 mm in ID/WY and CO mountains</a:t>
            </a:r>
          </a:p>
          <a:p>
            <a:pPr marL="342887" indent="-342887">
              <a:buFontTx/>
              <a:buChar char="-"/>
            </a:pPr>
            <a:r>
              <a:rPr lang="en-US" sz="2400" b="1" dirty="0" smtClean="0"/>
              <a:t>Very small increase (~.1 or .2 mm) in center of Uintah Basin - almost imperceptible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01" y="954103"/>
            <a:ext cx="7517599" cy="64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728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/>
              <a:t>Impact of Microphysics Modifications on </a:t>
            </a:r>
          </a:p>
          <a:p>
            <a:pPr algn="ctr"/>
            <a:r>
              <a:rPr lang="en-US" sz="2800" b="1" dirty="0" smtClean="0"/>
              <a:t>Accumulated Precipitation in Domain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07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430641"/>
            <a:ext cx="109728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No </a:t>
            </a:r>
            <a:r>
              <a:rPr lang="en-US" sz="2400" b="1" dirty="0" err="1" smtClean="0"/>
              <a:t>significiant</a:t>
            </a:r>
            <a:r>
              <a:rPr lang="en-US" sz="2400" b="1" dirty="0" smtClean="0"/>
              <a:t> impacts for early Feb 2013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9728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/>
              <a:t>Impact of Microphysics Modifications on </a:t>
            </a:r>
          </a:p>
          <a:p>
            <a:pPr algn="ctr"/>
            <a:r>
              <a:rPr lang="en-US" sz="2800" b="1" dirty="0" smtClean="0"/>
              <a:t>Accumulated Convective Precipitation in Domain 1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54103"/>
            <a:ext cx="7239000" cy="625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3365" y="1"/>
            <a:ext cx="10352093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/>
              <a:t>2-m Temperature Difference with Western Snow Removed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0" y="523221"/>
            <a:ext cx="9062600" cy="77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3365" y="1"/>
            <a:ext cx="10352093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/>
              <a:t>10-m U-Component Wind Difference with Western Snow Removed</a:t>
            </a:r>
            <a:endParaRPr lang="en-US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6" y="523221"/>
            <a:ext cx="9171228" cy="77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167" y="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U-wind Cross Sections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4467" cy="54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65" y="914400"/>
            <a:ext cx="5488333" cy="546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0014"/>
            <a:ext cx="5484465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 smtClean="0"/>
              <a:t>Full Snow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8335" y="380014"/>
            <a:ext cx="5484465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 smtClean="0"/>
              <a:t>No Western Snow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934200"/>
            <a:ext cx="1097280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Stronger Easterly flow typically seen near surface along snow/no snow boundary in “No Western Snow” run</a:t>
            </a:r>
          </a:p>
        </p:txBody>
      </p:sp>
    </p:spTree>
    <p:extLst>
      <p:ext uri="{BB962C8B-B14F-4D97-AF65-F5344CB8AC3E}">
        <p14:creationId xmlns:p14="http://schemas.microsoft.com/office/powerpoint/2010/main" val="38824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167" y="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U-wind Cross Sections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5390"/>
            <a:ext cx="5486400" cy="55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67" y="914400"/>
            <a:ext cx="5486399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934200"/>
            <a:ext cx="1097280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380014"/>
            <a:ext cx="5484465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 smtClean="0"/>
              <a:t>Full Snow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8335" y="380014"/>
            <a:ext cx="5484465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 smtClean="0"/>
              <a:t>No Western Snow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9851" y="7086600"/>
            <a:ext cx="109728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Overall flow patterns largely the same in both cases</a:t>
            </a:r>
          </a:p>
        </p:txBody>
      </p:sp>
    </p:spTree>
    <p:extLst>
      <p:ext uri="{BB962C8B-B14F-4D97-AF65-F5344CB8AC3E}">
        <p14:creationId xmlns:p14="http://schemas.microsoft.com/office/powerpoint/2010/main" val="38824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167" y="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Tracer Cross Sections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151973" cy="379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151973" cy="37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183"/>
            <a:ext cx="4151973" cy="37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4498287"/>
            <a:ext cx="4151973" cy="37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42973" y="3471212"/>
            <a:ext cx="2619976" cy="19389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>
              <a:buFontTx/>
              <a:buChar char="-"/>
            </a:pPr>
            <a:r>
              <a:rPr lang="en-US" sz="2400" b="1" dirty="0" smtClean="0"/>
              <a:t>Tracer plume moving west in easterly flow from 11-17 Z on 5 Feb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365" y="3429000"/>
            <a:ext cx="104943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11Z 5 Feb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4138" y="7315200"/>
            <a:ext cx="104943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17Z 5 Feb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429000"/>
            <a:ext cx="104943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13Z 5 Feb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167" y="7315200"/>
            <a:ext cx="104943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15Z 5 Feb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26227</TotalTime>
  <Words>275</Words>
  <Application>Microsoft Office PowerPoint</Application>
  <PresentationFormat>Custom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Michael Neemann</dc:creator>
  <cp:lastModifiedBy>Erik Michael Neemann</cp:lastModifiedBy>
  <cp:revision>134</cp:revision>
  <cp:lastPrinted>2013-08-27T20:16:36Z</cp:lastPrinted>
  <dcterms:created xsi:type="dcterms:W3CDTF">2013-07-11T00:14:18Z</dcterms:created>
  <dcterms:modified xsi:type="dcterms:W3CDTF">2013-10-16T18:57:13Z</dcterms:modified>
</cp:coreProperties>
</file>