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4" r:id="rId3"/>
    <p:sldId id="265" r:id="rId4"/>
    <p:sldId id="266" r:id="rId5"/>
    <p:sldId id="263" r:id="rId6"/>
    <p:sldId id="257" r:id="rId7"/>
    <p:sldId id="258" r:id="rId8"/>
    <p:sldId id="259" r:id="rId9"/>
    <p:sldId id="260" r:id="rId10"/>
    <p:sldId id="261" r:id="rId11"/>
  </p:sldIdLst>
  <p:sldSz cx="10972800" cy="59436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348" y="-828"/>
      </p:cViewPr>
      <p:guideLst>
        <p:guide orient="horz" pos="1872"/>
        <p:guide pos="345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1846369"/>
            <a:ext cx="9326880" cy="1274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45920" y="3368040"/>
            <a:ext cx="7680960" cy="151892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72516-A789-4D9E-BDBB-2850CA1B34C2}" type="datetimeFigureOut">
              <a:rPr lang="en-US" smtClean="0"/>
              <a:t>7/10/2013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317F7-B4DC-4302-ADFB-7D6B07828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297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72516-A789-4D9E-BDBB-2850CA1B34C2}" type="datetimeFigureOut">
              <a:rPr lang="en-US" smtClean="0"/>
              <a:t>7/10/2013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317F7-B4DC-4302-ADFB-7D6B07828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202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55280" y="238020"/>
            <a:ext cx="2468880" cy="50713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8640" y="238020"/>
            <a:ext cx="7223760" cy="507132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72516-A789-4D9E-BDBB-2850CA1B34C2}" type="datetimeFigureOut">
              <a:rPr lang="en-US" smtClean="0"/>
              <a:t>7/10/2013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317F7-B4DC-4302-ADFB-7D6B07828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365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72516-A789-4D9E-BDBB-2850CA1B34C2}" type="datetimeFigureOut">
              <a:rPr lang="en-US" smtClean="0"/>
              <a:t>7/10/2013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317F7-B4DC-4302-ADFB-7D6B07828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3188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776" y="3819314"/>
            <a:ext cx="9326880" cy="118046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776" y="2519151"/>
            <a:ext cx="9326880" cy="1300163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72516-A789-4D9E-BDBB-2850CA1B34C2}" type="datetimeFigureOut">
              <a:rPr lang="en-US" smtClean="0"/>
              <a:t>7/10/2013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317F7-B4DC-4302-ADFB-7D6B07828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554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8640" y="1386841"/>
            <a:ext cx="4846320" cy="392250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77840" y="1386841"/>
            <a:ext cx="4846320" cy="392250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72516-A789-4D9E-BDBB-2850CA1B34C2}" type="datetimeFigureOut">
              <a:rPr lang="en-US" smtClean="0"/>
              <a:t>7/10/2013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317F7-B4DC-4302-ADFB-7D6B07828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18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1330432"/>
            <a:ext cx="4848226" cy="55446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640" y="1884892"/>
            <a:ext cx="4848226" cy="34244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74031" y="1330432"/>
            <a:ext cx="4850130" cy="55446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74031" y="1884892"/>
            <a:ext cx="4850130" cy="34244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72516-A789-4D9E-BDBB-2850CA1B34C2}" type="datetimeFigureOut">
              <a:rPr lang="en-US" smtClean="0"/>
              <a:t>7/10/2013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317F7-B4DC-4302-ADFB-7D6B07828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331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72516-A789-4D9E-BDBB-2850CA1B34C2}" type="datetimeFigureOut">
              <a:rPr lang="en-US" smtClean="0"/>
              <a:t>7/10/2013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317F7-B4DC-4302-ADFB-7D6B07828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1148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72516-A789-4D9E-BDBB-2850CA1B34C2}" type="datetimeFigureOut">
              <a:rPr lang="en-US" smtClean="0"/>
              <a:t>7/10/2013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317F7-B4DC-4302-ADFB-7D6B07828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567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0" y="236644"/>
            <a:ext cx="3609976" cy="100711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90060" y="236644"/>
            <a:ext cx="6134100" cy="507269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" y="1243754"/>
            <a:ext cx="3609976" cy="406558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72516-A789-4D9E-BDBB-2850CA1B34C2}" type="datetimeFigureOut">
              <a:rPr lang="en-US" smtClean="0"/>
              <a:t>7/10/2013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317F7-B4DC-4302-ADFB-7D6B07828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6257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0746" y="4160520"/>
            <a:ext cx="6583680" cy="491173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50746" y="531071"/>
            <a:ext cx="6583680" cy="356616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50746" y="4651693"/>
            <a:ext cx="6583680" cy="69754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C72516-A789-4D9E-BDBB-2850CA1B34C2}" type="datetimeFigureOut">
              <a:rPr lang="en-US" smtClean="0"/>
              <a:t>7/10/2013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F317F7-B4DC-4302-ADFB-7D6B07828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828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8640" y="238020"/>
            <a:ext cx="987552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1386841"/>
            <a:ext cx="9875520" cy="39225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8640" y="5508838"/>
            <a:ext cx="2560320" cy="3164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C72516-A789-4D9E-BDBB-2850CA1B34C2}" type="datetimeFigureOut">
              <a:rPr lang="en-US" smtClean="0"/>
              <a:t>7/10/2013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49040" y="5508838"/>
            <a:ext cx="3474720" cy="3164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63840" y="5508838"/>
            <a:ext cx="2560320" cy="31644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F317F7-B4DC-4302-ADFB-7D6B07828C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929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00400" y="3746718"/>
            <a:ext cx="2590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Mean Errors:</a:t>
            </a:r>
          </a:p>
          <a:p>
            <a:r>
              <a:rPr lang="en-US" sz="1600" dirty="0" smtClean="0"/>
              <a:t>YSU = 2.6408 C</a:t>
            </a:r>
          </a:p>
          <a:p>
            <a:r>
              <a:rPr lang="en-US" sz="1600" dirty="0" smtClean="0"/>
              <a:t>YSU w/ Jim = 2.8141 C</a:t>
            </a:r>
          </a:p>
          <a:p>
            <a:r>
              <a:rPr lang="en-US" sz="1600" dirty="0" smtClean="0"/>
              <a:t>MYJ = 2.7112 C</a:t>
            </a:r>
          </a:p>
          <a:p>
            <a:r>
              <a:rPr lang="en-US" sz="1600" dirty="0" smtClean="0"/>
              <a:t>YSU hi-res = 5.0295 C</a:t>
            </a:r>
          </a:p>
          <a:p>
            <a:r>
              <a:rPr lang="en-US" sz="1600" dirty="0" smtClean="0"/>
              <a:t>MYJ hi-res = 3.3858 C</a:t>
            </a:r>
            <a:endParaRPr lang="en-US" sz="1600" dirty="0"/>
          </a:p>
        </p:txBody>
      </p:sp>
      <p:grpSp>
        <p:nvGrpSpPr>
          <p:cNvPr id="5" name="Group 4"/>
          <p:cNvGrpSpPr/>
          <p:nvPr/>
        </p:nvGrpSpPr>
        <p:grpSpPr>
          <a:xfrm>
            <a:off x="342900" y="-4948"/>
            <a:ext cx="10287000" cy="5966966"/>
            <a:chOff x="342900" y="-4948"/>
            <a:chExt cx="10287000" cy="5966966"/>
          </a:xfrm>
        </p:grpSpPr>
        <p:grpSp>
          <p:nvGrpSpPr>
            <p:cNvPr id="4" name="Group 3"/>
            <p:cNvGrpSpPr/>
            <p:nvPr/>
          </p:nvGrpSpPr>
          <p:grpSpPr>
            <a:xfrm>
              <a:off x="342900" y="-4948"/>
              <a:ext cx="10287000" cy="5966966"/>
              <a:chOff x="342900" y="-4948"/>
              <a:chExt cx="10287000" cy="5966966"/>
            </a:xfrm>
          </p:grpSpPr>
          <p:pic>
            <p:nvPicPr>
              <p:cNvPr id="4098" name="Picture 2"/>
              <p:cNvPicPr>
                <a:picLocks noChangeAspect="1" noChangeArrowheads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/>
            </p:blipFill>
            <p:spPr bwMode="auto">
              <a:xfrm>
                <a:off x="342900" y="-4948"/>
                <a:ext cx="10287000" cy="5966966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" name="Rectangle 2"/>
              <p:cNvSpPr/>
              <p:nvPr/>
            </p:nvSpPr>
            <p:spPr>
              <a:xfrm>
                <a:off x="5791200" y="76200"/>
                <a:ext cx="1524000" cy="228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" name="TextBox 5"/>
            <p:cNvSpPr txBox="1"/>
            <p:nvPr/>
          </p:nvSpPr>
          <p:spPr>
            <a:xfrm>
              <a:off x="1143000" y="440768"/>
              <a:ext cx="2743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*Averaged over 6 locations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738110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784" y="1"/>
            <a:ext cx="10613233" cy="59475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38110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419600" y="533400"/>
            <a:ext cx="2590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Mean Absolute Errors:</a:t>
            </a:r>
          </a:p>
          <a:p>
            <a:r>
              <a:rPr lang="en-US" sz="1600" dirty="0" smtClean="0"/>
              <a:t>YSU = 3.4631 C</a:t>
            </a:r>
          </a:p>
          <a:p>
            <a:r>
              <a:rPr lang="en-US" sz="1600" dirty="0" smtClean="0"/>
              <a:t>YSU w/ Jim = 3.3373 C</a:t>
            </a:r>
          </a:p>
          <a:p>
            <a:r>
              <a:rPr lang="en-US" sz="1600" dirty="0" smtClean="0"/>
              <a:t>MYJ = 3.0023 C</a:t>
            </a:r>
          </a:p>
          <a:p>
            <a:r>
              <a:rPr lang="en-US" sz="1600" dirty="0" smtClean="0"/>
              <a:t>YSU hi-res = 4.9352 C</a:t>
            </a:r>
          </a:p>
          <a:p>
            <a:r>
              <a:rPr lang="en-US" sz="1600" dirty="0" smtClean="0"/>
              <a:t>MYJ hi-res = </a:t>
            </a:r>
            <a:r>
              <a:rPr lang="en-US" sz="1600" dirty="0"/>
              <a:t>3.5584 </a:t>
            </a:r>
            <a:r>
              <a:rPr lang="en-US" sz="1600" dirty="0" smtClean="0"/>
              <a:t>C</a:t>
            </a:r>
            <a:endParaRPr lang="en-US" sz="1600" dirty="0"/>
          </a:p>
        </p:txBody>
      </p:sp>
      <p:grpSp>
        <p:nvGrpSpPr>
          <p:cNvPr id="6" name="Group 5"/>
          <p:cNvGrpSpPr/>
          <p:nvPr/>
        </p:nvGrpSpPr>
        <p:grpSpPr>
          <a:xfrm>
            <a:off x="336549" y="-1"/>
            <a:ext cx="10299702" cy="5943601"/>
            <a:chOff x="336549" y="-1"/>
            <a:chExt cx="10299702" cy="5943601"/>
          </a:xfrm>
        </p:grpSpPr>
        <p:grpSp>
          <p:nvGrpSpPr>
            <p:cNvPr id="2" name="Group 1"/>
            <p:cNvGrpSpPr/>
            <p:nvPr/>
          </p:nvGrpSpPr>
          <p:grpSpPr>
            <a:xfrm>
              <a:off x="336549" y="-1"/>
              <a:ext cx="10299702" cy="5943601"/>
              <a:chOff x="336549" y="-1"/>
              <a:chExt cx="10299702" cy="5943601"/>
            </a:xfrm>
          </p:grpSpPr>
          <p:pic>
            <p:nvPicPr>
              <p:cNvPr id="3074" name="Picture 2"/>
              <p:cNvPicPr>
                <a:picLocks noChangeAspect="1" noChangeArrowheads="1"/>
              </p:cNvPicPr>
              <p:nvPr/>
            </p:nvPicPr>
            <p:blipFill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6963" t="3161" r="3081" b="4370"/>
              <a:stretch/>
            </p:blipFill>
            <p:spPr bwMode="auto">
              <a:xfrm>
                <a:off x="336549" y="-1"/>
                <a:ext cx="10299702" cy="594360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4" name="Rectangle 3"/>
              <p:cNvSpPr/>
              <p:nvPr/>
            </p:nvSpPr>
            <p:spPr>
              <a:xfrm>
                <a:off x="5943600" y="23750"/>
                <a:ext cx="1524000" cy="2286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" name="TextBox 2"/>
            <p:cNvSpPr txBox="1"/>
            <p:nvPr/>
          </p:nvSpPr>
          <p:spPr>
            <a:xfrm>
              <a:off x="1371600" y="609600"/>
              <a:ext cx="27432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*Averaged over 6 locations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7401880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0" y="62532"/>
            <a:ext cx="10972800" cy="5818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191000" y="3810000"/>
            <a:ext cx="259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Mean Absolute Errors:</a:t>
            </a:r>
          </a:p>
          <a:p>
            <a:r>
              <a:rPr lang="en-US" sz="1600" dirty="0" smtClean="0"/>
              <a:t>1.33 km = 3.3858 C</a:t>
            </a:r>
          </a:p>
          <a:p>
            <a:r>
              <a:rPr lang="en-US" sz="1600" dirty="0" smtClean="0"/>
              <a:t>4 km = 3.5576 C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043591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95347" y="2658"/>
            <a:ext cx="10782106" cy="59382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191000" y="1066800"/>
            <a:ext cx="2590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/>
              <a:t>Mean Absolute Errors:</a:t>
            </a:r>
          </a:p>
          <a:p>
            <a:r>
              <a:rPr lang="en-US" sz="1600" dirty="0" smtClean="0"/>
              <a:t>1.33 km = 3.5584 C</a:t>
            </a:r>
          </a:p>
          <a:p>
            <a:r>
              <a:rPr lang="en-US" sz="1600" dirty="0" smtClean="0"/>
              <a:t>4 km = 3.5963 C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043591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94707" y="0"/>
            <a:ext cx="9583387" cy="5960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38110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672" y="3958"/>
            <a:ext cx="10561456" cy="59396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38110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153" y="0"/>
            <a:ext cx="10568494" cy="594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38110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902" y="1"/>
            <a:ext cx="10620996" cy="594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38110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904" y="0"/>
            <a:ext cx="10574993" cy="59366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38110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7705</TotalTime>
  <Words>95</Words>
  <Application>Microsoft Office PowerPoint</Application>
  <PresentationFormat>Custom</PresentationFormat>
  <Paragraphs>20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Erik Michael Neemann</dc:creator>
  <cp:lastModifiedBy>Erik Michael Neemann</cp:lastModifiedBy>
  <cp:revision>21</cp:revision>
  <dcterms:created xsi:type="dcterms:W3CDTF">2013-05-31T19:36:37Z</dcterms:created>
  <dcterms:modified xsi:type="dcterms:W3CDTF">2013-07-11T00:04:54Z</dcterms:modified>
</cp:coreProperties>
</file>