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</p:sldIdLst>
  <p:sldSz cx="10972800" cy="8229600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62" y="-252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11"/>
            <a:ext cx="932688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1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329566"/>
            <a:ext cx="246888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329566"/>
            <a:ext cx="722376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8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1"/>
            <a:ext cx="932688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56"/>
            <a:ext cx="932688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3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920240"/>
            <a:ext cx="4846320" cy="543115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20240"/>
            <a:ext cx="4846320" cy="543115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42136"/>
            <a:ext cx="4848226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609850"/>
            <a:ext cx="4848226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842136"/>
            <a:ext cx="4850130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609850"/>
            <a:ext cx="4850130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2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3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6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7660"/>
            <a:ext cx="3609976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27660"/>
            <a:ext cx="6134100" cy="7023736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722120"/>
            <a:ext cx="3609976" cy="5629276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760720"/>
            <a:ext cx="658368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440806"/>
            <a:ext cx="6583680" cy="965834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0"/>
            <a:ext cx="9875520" cy="5431156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79A7-B336-4AB0-9D6F-BB4394EDC958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560D-F165-4BF4-B6E5-41E65650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7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28613"/>
            <a:ext cx="10953750" cy="757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Feb 2013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2024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37616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37616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604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28613"/>
            <a:ext cx="10953750" cy="757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Feb 2013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2024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37616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37616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618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23850"/>
            <a:ext cx="10953750" cy="758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Feb 2013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2024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37616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37616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618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4" t="1490" r="8517" b="3733"/>
          <a:stretch/>
        </p:blipFill>
        <p:spPr bwMode="auto">
          <a:xfrm>
            <a:off x="0" y="317445"/>
            <a:ext cx="10972800" cy="759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4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088"/>
            <a:ext cx="10991850" cy="759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Feb 2013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2024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37616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37616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733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563"/>
            <a:ext cx="10991850" cy="761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Feb 2013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2024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37616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37616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733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1099185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Feb 2013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2024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37616" y="52024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</a:t>
            </a:r>
            <a:r>
              <a:rPr lang="en-US" sz="1600" b="1" dirty="0" smtClean="0"/>
              <a:t>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37616" y="4114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 </a:t>
            </a:r>
            <a:r>
              <a:rPr lang="en-US" sz="1600" b="1" dirty="0" smtClean="0"/>
              <a:t>Feb 2013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733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t="1549" r="6172" b="3041"/>
          <a:stretch/>
        </p:blipFill>
        <p:spPr bwMode="auto">
          <a:xfrm>
            <a:off x="0" y="404121"/>
            <a:ext cx="10972800" cy="743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4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Michael Neemann</dc:creator>
  <cp:lastModifiedBy>Erik Michael Neemann</cp:lastModifiedBy>
  <cp:revision>4</cp:revision>
  <dcterms:created xsi:type="dcterms:W3CDTF">2013-07-11T00:14:18Z</dcterms:created>
  <dcterms:modified xsi:type="dcterms:W3CDTF">2013-07-11T00:46:13Z</dcterms:modified>
</cp:coreProperties>
</file>