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3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3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EE9E-09EB-4EAF-96D3-6B2A2D16FE8D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FCC3-9A27-42B1-8FDF-28F6ECE0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9406"/>
            <a:ext cx="4191000" cy="33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3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3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55"/>
            <a:ext cx="3733800" cy="33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1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1 Feb 2013 12Z</a:t>
            </a:r>
            <a:endParaRPr lang="en-US" sz="1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3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9009"/>
            <a:ext cx="3733800" cy="33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8204"/>
            <a:ext cx="4191000" cy="333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33800" cy="33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2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2 Feb 2013 12Z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3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61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60489"/>
            <a:ext cx="3733800" cy="339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33800" cy="33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3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3 Feb 2013 12Z</a:t>
            </a: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-1"/>
            <a:ext cx="4181474" cy="33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497470"/>
            <a:ext cx="4181474" cy="33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3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96329" cy="33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4718"/>
            <a:ext cx="3733596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4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4 Feb 2013 12Z</a:t>
            </a:r>
            <a:endParaRPr 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81475" cy="33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64718"/>
            <a:ext cx="4191000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3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418"/>
            <a:ext cx="3727895" cy="33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7895" cy="33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5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5 Feb 2013 12Z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3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6204"/>
            <a:ext cx="4191000" cy="337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3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928"/>
            <a:ext cx="3733800" cy="33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33800" cy="33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939225"/>
            <a:ext cx="149542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YSU run</a:t>
            </a:r>
          </a:p>
          <a:p>
            <a:r>
              <a:rPr lang="en-US" sz="1600" b="1" dirty="0" smtClean="0"/>
              <a:t>6 Feb 2013 12Z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520625"/>
            <a:ext cx="15049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MYJ run</a:t>
            </a:r>
          </a:p>
          <a:p>
            <a:r>
              <a:rPr lang="en-US" sz="1600" b="1" dirty="0" smtClean="0"/>
              <a:t>6 Feb 2013 12Z</a:t>
            </a:r>
            <a:endParaRPr lang="en-US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191000" cy="33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92140"/>
            <a:ext cx="4191000" cy="33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" y="3429000"/>
            <a:ext cx="91439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1" y="3210329"/>
            <a:ext cx="378142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Column-integrated cloud hydrometeors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3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Erik Michael Neemann</cp:lastModifiedBy>
  <cp:revision>16</cp:revision>
  <dcterms:created xsi:type="dcterms:W3CDTF">2013-06-06T20:39:28Z</dcterms:created>
  <dcterms:modified xsi:type="dcterms:W3CDTF">2013-06-07T16:43:20Z</dcterms:modified>
</cp:coreProperties>
</file>