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99" r:id="rId3"/>
    <p:sldId id="300" r:id="rId4"/>
    <p:sldId id="301" r:id="rId5"/>
    <p:sldId id="302" r:id="rId6"/>
    <p:sldId id="303" r:id="rId7"/>
    <p:sldId id="304" r:id="rId8"/>
    <p:sldId id="30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1"/>
    <p:restoredTop sz="94800"/>
  </p:normalViewPr>
  <p:slideViewPr>
    <p:cSldViewPr snapToGrid="0" snapToObjects="1">
      <p:cViewPr varScale="1">
        <p:scale>
          <a:sx n="137" d="100"/>
          <a:sy n="137" d="100"/>
        </p:scale>
        <p:origin x="16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5900F-4EEC-924E-8DCE-D493C6465DEF}" type="datetimeFigureOut">
              <a:rPr lang="en-US" smtClean="0"/>
              <a:t>6/6/18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E8C05-B609-C645-B312-B0D9C527B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54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E8C05-B609-C645-B312-B0D9C527B7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90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E8C05-B609-C645-B312-B0D9C527B7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53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E8C05-B609-C645-B312-B0D9C527B7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20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E8C05-B609-C645-B312-B0D9C527B7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01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E8C05-B609-C645-B312-B0D9C527B7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4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E8C05-B609-C645-B312-B0D9C527B7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07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E8C05-B609-C645-B312-B0D9C527B7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15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D960-35DE-ED45-AF90-CE062D99D7FD}" type="datetimeFigureOut">
              <a:rPr lang="en-US" smtClean="0"/>
              <a:t>6/6/18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B651-BF78-2946-99F5-73E263B7E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49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D960-35DE-ED45-AF90-CE062D99D7FD}" type="datetimeFigureOut">
              <a:rPr lang="en-US" smtClean="0"/>
              <a:t>6/6/18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B651-BF78-2946-99F5-73E263B7E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91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D960-35DE-ED45-AF90-CE062D99D7FD}" type="datetimeFigureOut">
              <a:rPr lang="en-US" smtClean="0"/>
              <a:t>6/6/18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B651-BF78-2946-99F5-73E263B7E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7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D960-35DE-ED45-AF90-CE062D99D7FD}" type="datetimeFigureOut">
              <a:rPr lang="en-US" smtClean="0"/>
              <a:t>6/6/18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B651-BF78-2946-99F5-73E263B7E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D960-35DE-ED45-AF90-CE062D99D7FD}" type="datetimeFigureOut">
              <a:rPr lang="en-US" smtClean="0"/>
              <a:t>6/6/18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B651-BF78-2946-99F5-73E263B7E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51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D960-35DE-ED45-AF90-CE062D99D7FD}" type="datetimeFigureOut">
              <a:rPr lang="en-US" smtClean="0"/>
              <a:t>6/6/18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B651-BF78-2946-99F5-73E263B7E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7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D960-35DE-ED45-AF90-CE062D99D7FD}" type="datetimeFigureOut">
              <a:rPr lang="en-US" smtClean="0"/>
              <a:t>6/6/18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B651-BF78-2946-99F5-73E263B7E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2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D960-35DE-ED45-AF90-CE062D99D7FD}" type="datetimeFigureOut">
              <a:rPr lang="en-US" smtClean="0"/>
              <a:t>6/6/18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B651-BF78-2946-99F5-73E263B7E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67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D960-35DE-ED45-AF90-CE062D99D7FD}" type="datetimeFigureOut">
              <a:rPr lang="en-US" smtClean="0"/>
              <a:t>6/6/18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B651-BF78-2946-99F5-73E263B7E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80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D960-35DE-ED45-AF90-CE062D99D7FD}" type="datetimeFigureOut">
              <a:rPr lang="en-US" smtClean="0"/>
              <a:t>6/6/18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B651-BF78-2946-99F5-73E263B7E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5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D960-35DE-ED45-AF90-CE062D99D7FD}" type="datetimeFigureOut">
              <a:rPr lang="en-US" smtClean="0"/>
              <a:t>6/6/18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3B651-BF78-2946-99F5-73E263B7E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41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3D960-35DE-ED45-AF90-CE062D99D7FD}" type="datetimeFigureOut">
              <a:rPr lang="en-US" smtClean="0"/>
              <a:t>6/6/18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3B651-BF78-2946-99F5-73E263B7E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8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92BCD-86B8-C04D-86EE-25CF2C531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132" y="1303867"/>
            <a:ext cx="9050867" cy="2416788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Leg-like Precipitation Feature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as seen on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Camera, Radar, IR, and IMERG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97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94204F-9D6C-3246-9651-46AD9F940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7919"/>
            <a:ext cx="9144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6389B7-4055-A944-A3DB-F0D87AEA95C1}"/>
              </a:ext>
            </a:extLst>
          </p:cNvPr>
          <p:cNvSpPr txBox="1"/>
          <p:nvPr/>
        </p:nvSpPr>
        <p:spPr>
          <a:xfrm>
            <a:off x="2640564" y="238447"/>
            <a:ext cx="659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Time :  20:00:00 UTC  -   What  makes up this Leg-like feature.</a:t>
            </a:r>
          </a:p>
        </p:txBody>
      </p:sp>
    </p:spTree>
    <p:extLst>
      <p:ext uri="{BB962C8B-B14F-4D97-AF65-F5344CB8AC3E}">
        <p14:creationId xmlns:p14="http://schemas.microsoft.com/office/powerpoint/2010/main" val="2694597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6389B7-4055-A944-A3DB-F0D87AEA95C1}"/>
              </a:ext>
            </a:extLst>
          </p:cNvPr>
          <p:cNvSpPr txBox="1"/>
          <p:nvPr/>
        </p:nvSpPr>
        <p:spPr>
          <a:xfrm>
            <a:off x="2640564" y="238447"/>
            <a:ext cx="63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Time :  19:28:51 UTC  -   Looking into east - shallow scattered cumulus.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8E9497-716D-E14C-9DEB-4A163B65A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93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6389B7-4055-A944-A3DB-F0D87AEA95C1}"/>
              </a:ext>
            </a:extLst>
          </p:cNvPr>
          <p:cNvSpPr txBox="1"/>
          <p:nvPr/>
        </p:nvSpPr>
        <p:spPr>
          <a:xfrm>
            <a:off x="2640564" y="238447"/>
            <a:ext cx="6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Time :  20:19:21 UTC  -   Looking at 210 degrees -  Line of  moderately deep 		    cumulus, seen on forward camera, radar and IR.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A14EA8-3370-374B-BDCE-B218843FF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41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6389B7-4055-A944-A3DB-F0D87AEA95C1}"/>
              </a:ext>
            </a:extLst>
          </p:cNvPr>
          <p:cNvSpPr txBox="1"/>
          <p:nvPr/>
        </p:nvSpPr>
        <p:spPr>
          <a:xfrm>
            <a:off x="2640564" y="238447"/>
            <a:ext cx="6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Time :  20:19:51 UTC  -   Looking at 250 degrees -  Line of  moderately deep 		    cumulus, seen on forward camera, radar, and IR.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FED9E8-E749-E94F-9C70-BBA749028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78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6389B7-4055-A944-A3DB-F0D87AEA95C1}"/>
              </a:ext>
            </a:extLst>
          </p:cNvPr>
          <p:cNvSpPr txBox="1"/>
          <p:nvPr/>
        </p:nvSpPr>
        <p:spPr>
          <a:xfrm>
            <a:off x="2640564" y="238447"/>
            <a:ext cx="6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Time :  20:59:31 UTC  -   Looking at 190 degrees -  Line of  moderately deep 		    cumulus, seen on forward camera, radar and IR.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F7C70E-5EB0-1F48-8C9A-F78954C1D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4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6389B7-4055-A944-A3DB-F0D87AEA95C1}"/>
              </a:ext>
            </a:extLst>
          </p:cNvPr>
          <p:cNvSpPr txBox="1"/>
          <p:nvPr/>
        </p:nvSpPr>
        <p:spPr>
          <a:xfrm>
            <a:off x="2640564" y="238447"/>
            <a:ext cx="6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Time :  21:00:01 UTC  -   Looking at 230 degrees -  Line of  moderately deep 		    cumulus, seen on forward camera, radar, and IR.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E576CE-2710-3F41-B0F9-FE20B3C95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13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6389B7-4055-A944-A3DB-F0D87AEA95C1}"/>
              </a:ext>
            </a:extLst>
          </p:cNvPr>
          <p:cNvSpPr txBox="1"/>
          <p:nvPr/>
        </p:nvSpPr>
        <p:spPr>
          <a:xfrm>
            <a:off x="2547257" y="201124"/>
            <a:ext cx="6708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Time :  21:53:31 UTC  -   Looking at 90 degrees from west -  Line of  moderately 		   deep cumulus, seen on forward camera, radar, and IR.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B7E198-874F-B643-933E-7D24EC54A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37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2713</TotalTime>
  <Words>106</Words>
  <Application>Microsoft Macintosh PowerPoint</Application>
  <PresentationFormat>On-screen Show (4:3)</PresentationFormat>
  <Paragraphs>15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Leg-like Precipitation Feature  as seen on Camera, Radar, IR, and IMERG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IMERG  VS ARICRAFT OBSERVATION</dc:title>
  <dc:creator>Microsoft Office User</dc:creator>
  <cp:lastModifiedBy>Microsoft Office User</cp:lastModifiedBy>
  <cp:revision>281</cp:revision>
  <dcterms:created xsi:type="dcterms:W3CDTF">2018-05-11T20:02:11Z</dcterms:created>
  <dcterms:modified xsi:type="dcterms:W3CDTF">2018-06-06T20:24:00Z</dcterms:modified>
</cp:coreProperties>
</file>