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98" r:id="rId3"/>
    <p:sldId id="299" r:id="rId4"/>
    <p:sldId id="265" r:id="rId5"/>
    <p:sldId id="300" r:id="rId6"/>
    <p:sldId id="301" r:id="rId7"/>
    <p:sldId id="302" r:id="rId8"/>
    <p:sldId id="304" r:id="rId9"/>
    <p:sldId id="305" r:id="rId10"/>
    <p:sldId id="306" r:id="rId11"/>
    <p:sldId id="307" r:id="rId12"/>
    <p:sldId id="30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2"/>
    <p:restoredTop sz="94800"/>
  </p:normalViewPr>
  <p:slideViewPr>
    <p:cSldViewPr snapToGrid="0" snapToObjects="1">
      <p:cViewPr varScale="1">
        <p:scale>
          <a:sx n="137" d="100"/>
          <a:sy n="137" d="100"/>
        </p:scale>
        <p:origin x="1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5900F-4EEC-924E-8DCE-D493C6465DEF}" type="datetimeFigureOut">
              <a:rPr lang="en-US" smtClean="0"/>
              <a:t>6/6/18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E8C05-B609-C645-B312-B0D9C527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5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C05-B609-C645-B312-B0D9C527B7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02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C05-B609-C645-B312-B0D9C527B7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86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C05-B609-C645-B312-B0D9C527B7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05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C05-B609-C645-B312-B0D9C527B7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90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C05-B609-C645-B312-B0D9C527B7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92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C05-B609-C645-B312-B0D9C527B7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97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C05-B609-C645-B312-B0D9C527B7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49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C05-B609-C645-B312-B0D9C527B7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48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C05-B609-C645-B312-B0D9C527B7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77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C05-B609-C645-B312-B0D9C527B7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62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C05-B609-C645-B312-B0D9C527B7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8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D960-35DE-ED45-AF90-CE062D99D7FD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B651-BF78-2946-99F5-73E263B7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4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D960-35DE-ED45-AF90-CE062D99D7FD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B651-BF78-2946-99F5-73E263B7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9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D960-35DE-ED45-AF90-CE062D99D7FD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B651-BF78-2946-99F5-73E263B7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7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D960-35DE-ED45-AF90-CE062D99D7FD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B651-BF78-2946-99F5-73E263B7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D960-35DE-ED45-AF90-CE062D99D7FD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B651-BF78-2946-99F5-73E263B7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5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D960-35DE-ED45-AF90-CE062D99D7FD}" type="datetimeFigureOut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B651-BF78-2946-99F5-73E263B7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7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D960-35DE-ED45-AF90-CE062D99D7FD}" type="datetimeFigureOut">
              <a:rPr lang="en-US" smtClean="0"/>
              <a:t>6/6/18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B651-BF78-2946-99F5-73E263B7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2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D960-35DE-ED45-AF90-CE062D99D7FD}" type="datetimeFigureOut">
              <a:rPr lang="en-US" smtClean="0"/>
              <a:t>6/6/18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B651-BF78-2946-99F5-73E263B7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6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D960-35DE-ED45-AF90-CE062D99D7FD}" type="datetimeFigureOut">
              <a:rPr lang="en-US" smtClean="0"/>
              <a:t>6/6/18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B651-BF78-2946-99F5-73E263B7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8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D960-35DE-ED45-AF90-CE062D99D7FD}" type="datetimeFigureOut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B651-BF78-2946-99F5-73E263B7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D960-35DE-ED45-AF90-CE062D99D7FD}" type="datetimeFigureOut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B651-BF78-2946-99F5-73E263B7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4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3D960-35DE-ED45-AF90-CE062D99D7FD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3B651-BF78-2946-99F5-73E263B7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8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92BCD-86B8-C04D-86EE-25CF2C531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32" y="1303867"/>
            <a:ext cx="9050867" cy="241678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Rapid Growth of IMERG Precipitating Area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as seen on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Camera, Radar, IR, and IMERG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9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D6B8BA-AEA6-0345-AE75-1C4D9BA7F9F7}"/>
              </a:ext>
            </a:extLst>
          </p:cNvPr>
          <p:cNvSpPr txBox="1"/>
          <p:nvPr/>
        </p:nvSpPr>
        <p:spPr>
          <a:xfrm>
            <a:off x="2640563" y="238447"/>
            <a:ext cx="582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 : 21:10:11 UTC  -   Looking from south at 330 degrees 			- Scattered but growing cumulus.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68182-FE0A-BD4D-9101-92DCAFA88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05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D6B8BA-AEA6-0345-AE75-1C4D9BA7F9F7}"/>
              </a:ext>
            </a:extLst>
          </p:cNvPr>
          <p:cNvSpPr txBox="1"/>
          <p:nvPr/>
        </p:nvSpPr>
        <p:spPr>
          <a:xfrm>
            <a:off x="2640563" y="238447"/>
            <a:ext cx="6503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 : 21:20:01 UTC  - Northern region of rapid growth ( scattered but 		growing cumulus)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2286B3-B2A4-7E47-A2A2-17D34046F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38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D6B8BA-AEA6-0345-AE75-1C4D9BA7F9F7}"/>
              </a:ext>
            </a:extLst>
          </p:cNvPr>
          <p:cNvSpPr txBox="1"/>
          <p:nvPr/>
        </p:nvSpPr>
        <p:spPr>
          <a:xfrm>
            <a:off x="2640563" y="238447"/>
            <a:ext cx="6503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 </a:t>
            </a:r>
            <a:r>
              <a:rPr lang="en-US" sz="1600"/>
              <a:t>: 21:22:11 </a:t>
            </a:r>
            <a:r>
              <a:rPr lang="en-US" sz="1600" dirty="0"/>
              <a:t>UTC  - Northern region of rapid growth ( scattered but 		growing cumulus)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625373-A6BE-0747-8B4C-36C7BAB9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3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D6B8BA-AEA6-0345-AE75-1C4D9BA7F9F7}"/>
              </a:ext>
            </a:extLst>
          </p:cNvPr>
          <p:cNvSpPr txBox="1"/>
          <p:nvPr/>
        </p:nvSpPr>
        <p:spPr>
          <a:xfrm>
            <a:off x="2640564" y="238447"/>
            <a:ext cx="659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 :  19:30:00 UTC  -   What caused the rapid growth in IMERG Precipitating 		    Area?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678F7C-8DA6-8C46-931E-CC2C04EEA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5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94204F-9D6C-3246-9651-46AD9F940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919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6389B7-4055-A944-A3DB-F0D87AEA95C1}"/>
              </a:ext>
            </a:extLst>
          </p:cNvPr>
          <p:cNvSpPr txBox="1"/>
          <p:nvPr/>
        </p:nvSpPr>
        <p:spPr>
          <a:xfrm>
            <a:off x="2640564" y="238447"/>
            <a:ext cx="659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 :  20:00:00 UTC  -   What caused the rapid growth in IMERG Precipitating 		    Area?</a:t>
            </a:r>
          </a:p>
        </p:txBody>
      </p:sp>
    </p:spTree>
    <p:extLst>
      <p:ext uri="{BB962C8B-B14F-4D97-AF65-F5344CB8AC3E}">
        <p14:creationId xmlns:p14="http://schemas.microsoft.com/office/powerpoint/2010/main" val="269459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D6B8BA-AEA6-0345-AE75-1C4D9BA7F9F7}"/>
              </a:ext>
            </a:extLst>
          </p:cNvPr>
          <p:cNvSpPr txBox="1"/>
          <p:nvPr/>
        </p:nvSpPr>
        <p:spPr>
          <a:xfrm>
            <a:off x="2640564" y="238447"/>
            <a:ext cx="5250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 : 19:14:11 UTC  -   Area has Fair weather cumulus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E4183-5576-9C42-8ED7-231951689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919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D6B8BA-AEA6-0345-AE75-1C4D9BA7F9F7}"/>
              </a:ext>
            </a:extLst>
          </p:cNvPr>
          <p:cNvSpPr txBox="1"/>
          <p:nvPr/>
        </p:nvSpPr>
        <p:spPr>
          <a:xfrm>
            <a:off x="2640564" y="238447"/>
            <a:ext cx="5250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 : 19:57:01 UTC  -   Looking from North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C91E9-2662-6B40-BE1F-C6FEAA6D5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7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D6B8BA-AEA6-0345-AE75-1C4D9BA7F9F7}"/>
              </a:ext>
            </a:extLst>
          </p:cNvPr>
          <p:cNvSpPr txBox="1"/>
          <p:nvPr/>
        </p:nvSpPr>
        <p:spPr>
          <a:xfrm>
            <a:off x="2640564" y="238447"/>
            <a:ext cx="5250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 : 20:29:51 UTC  -   Looking from south at 310 degrees 		- Scattered cumulus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FF6812-B39C-2F4B-A803-694A4C8A6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7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D6B8BA-AEA6-0345-AE75-1C4D9BA7F9F7}"/>
              </a:ext>
            </a:extLst>
          </p:cNvPr>
          <p:cNvSpPr txBox="1"/>
          <p:nvPr/>
        </p:nvSpPr>
        <p:spPr>
          <a:xfrm>
            <a:off x="2640563" y="238447"/>
            <a:ext cx="582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 : 20:30:11 UTC  -   Looking from south at 330 degrees 			- Scattered cumulus (Left of forward camera)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ED58D-560A-1F45-95CF-3A0F6B824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7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D6B8BA-AEA6-0345-AE75-1C4D9BA7F9F7}"/>
              </a:ext>
            </a:extLst>
          </p:cNvPr>
          <p:cNvSpPr txBox="1"/>
          <p:nvPr/>
        </p:nvSpPr>
        <p:spPr>
          <a:xfrm>
            <a:off x="2640563" y="238447"/>
            <a:ext cx="6503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 : 20:39:51 UTC  - Northern region of rapid growth (scattered cumulus)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24C71-B784-F34C-ABF6-B8649E9C8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70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D6B8BA-AEA6-0345-AE75-1C4D9BA7F9F7}"/>
              </a:ext>
            </a:extLst>
          </p:cNvPr>
          <p:cNvSpPr txBox="1"/>
          <p:nvPr/>
        </p:nvSpPr>
        <p:spPr>
          <a:xfrm>
            <a:off x="2640564" y="238447"/>
            <a:ext cx="5250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 : 21:10:11 UTC  -   Looking from south at 310 degrees 		- Scattered but growing cumulus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CA77BF-2211-864D-9010-F0A8F29D2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23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2687</TotalTime>
  <Words>145</Words>
  <Application>Microsoft Macintosh PowerPoint</Application>
  <PresentationFormat>On-screen Show (4:3)</PresentationFormat>
  <Paragraphs>23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Rapid Growth of IMERG Precipitating Area   as seen on Camera, Radar, IR, and IMERG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IMERG  VS ARICRAFT OBSERVATION</dc:title>
  <dc:creator>Microsoft Office User</dc:creator>
  <cp:lastModifiedBy>Microsoft Office User</cp:lastModifiedBy>
  <cp:revision>270</cp:revision>
  <dcterms:created xsi:type="dcterms:W3CDTF">2018-05-11T20:02:11Z</dcterms:created>
  <dcterms:modified xsi:type="dcterms:W3CDTF">2018-06-06T20:04:44Z</dcterms:modified>
</cp:coreProperties>
</file>